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9144000"/>
  <p:notesSz cx="6858000" cy="9144000"/>
  <p:embeddedFontLst>
    <p:embeddedFont>
      <p:font typeface="Amatic SC"/>
      <p:regular r:id="rId50"/>
      <p:bold r:id="rId51"/>
    </p:embeddedFont>
    <p:embeddedFont>
      <p:font typeface="Merriweather"/>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maticSC-bold.fntdata"/><Relationship Id="rId50" Type="http://schemas.openxmlformats.org/officeDocument/2006/relationships/font" Target="fonts/AmaticSC-regular.fntdata"/><Relationship Id="rId53" Type="http://schemas.openxmlformats.org/officeDocument/2006/relationships/font" Target="fonts/Merriweather-bold.fntdata"/><Relationship Id="rId52" Type="http://schemas.openxmlformats.org/officeDocument/2006/relationships/font" Target="fonts/Merriweather-regular.fntdata"/><Relationship Id="rId11" Type="http://schemas.openxmlformats.org/officeDocument/2006/relationships/slide" Target="slides/slide7.xml"/><Relationship Id="rId55" Type="http://schemas.openxmlformats.org/officeDocument/2006/relationships/font" Target="fonts/Merriweather-boldItalic.fntdata"/><Relationship Id="rId10" Type="http://schemas.openxmlformats.org/officeDocument/2006/relationships/slide" Target="slides/slide6.xml"/><Relationship Id="rId54" Type="http://schemas.openxmlformats.org/officeDocument/2006/relationships/font" Target="fonts/Merriweather-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06" name="Shape 18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Shape 186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62" name="Shape 18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Shape 18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67" name="Shape 18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Shape 18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78" name="Shape 18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Productivtiy because most people can relate to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Shape 18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84" name="Shape 18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Productivtiy because most people can relate to 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Shape 18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0" name="Shape 18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Shape 189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6" name="Shape 18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9" name="Shape 1899"/>
        <p:cNvGrpSpPr/>
        <p:nvPr/>
      </p:nvGrpSpPr>
      <p:grpSpPr>
        <a:xfrm>
          <a:off x="0" y="0"/>
          <a:ext cx="0" cy="0"/>
          <a:chOff x="0" y="0"/>
          <a:chExt cx="0" cy="0"/>
        </a:xfrm>
      </p:grpSpPr>
      <p:sp>
        <p:nvSpPr>
          <p:cNvPr id="1900" name="Shape 19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01" name="Shape 19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Shape 19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07" name="Shape 19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Shape 19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15" name="Shape 19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Shape 192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21" name="Shape 19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Shape 181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11" name="Shape 1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rgbClr val="000000"/>
              </a:buClr>
              <a:buSzPts val="1100"/>
              <a:buFont typeface="Arial"/>
              <a:buNone/>
            </a:pPr>
            <a:r>
              <a:rPr lang="en"/>
              <a:t>People often have a difficult time completing tasks because of distractions, poor time management, and/or unhealthy work-life balance.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Shape 192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27" name="Shape 19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Shape 19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35" name="Shape 19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Shape 194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41" name="Shape 19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Shape 19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46" name="Shape 19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Productivtiy because most people can relate to it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Shape 19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51" name="Shape 19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9" name="Shape 1959"/>
        <p:cNvGrpSpPr/>
        <p:nvPr/>
      </p:nvGrpSpPr>
      <p:grpSpPr>
        <a:xfrm>
          <a:off x="0" y="0"/>
          <a:ext cx="0" cy="0"/>
          <a:chOff x="0" y="0"/>
          <a:chExt cx="0" cy="0"/>
        </a:xfrm>
      </p:grpSpPr>
      <p:sp>
        <p:nvSpPr>
          <p:cNvPr id="1960" name="Shape 19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61" name="Shape 19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Shape 19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72" name="Shape 19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Shape 19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82" name="Shape 19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Shape 19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87" name="Shape 19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8" name="Shape 2008"/>
        <p:cNvGrpSpPr/>
        <p:nvPr/>
      </p:nvGrpSpPr>
      <p:grpSpPr>
        <a:xfrm>
          <a:off x="0" y="0"/>
          <a:ext cx="0" cy="0"/>
          <a:chOff x="0" y="0"/>
          <a:chExt cx="0" cy="0"/>
        </a:xfrm>
      </p:grpSpPr>
      <p:sp>
        <p:nvSpPr>
          <p:cNvPr id="2009" name="Shape 20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10" name="Shape 20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Shape 18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24" name="Shape 18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8" name="Shape 2028"/>
        <p:cNvGrpSpPr/>
        <p:nvPr/>
      </p:nvGrpSpPr>
      <p:grpSpPr>
        <a:xfrm>
          <a:off x="0" y="0"/>
          <a:ext cx="0" cy="0"/>
          <a:chOff x="0" y="0"/>
          <a:chExt cx="0" cy="0"/>
        </a:xfrm>
      </p:grpSpPr>
      <p:sp>
        <p:nvSpPr>
          <p:cNvPr id="2029" name="Shape 20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30" name="Shape 20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Shape 204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41" name="Shape 20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Shape 20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54" name="Shape 20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Shape 20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67" name="Shape 20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Shape 20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79" name="Shape 20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2" name="Shape 2082"/>
        <p:cNvGrpSpPr/>
        <p:nvPr/>
      </p:nvGrpSpPr>
      <p:grpSpPr>
        <a:xfrm>
          <a:off x="0" y="0"/>
          <a:ext cx="0" cy="0"/>
          <a:chOff x="0" y="0"/>
          <a:chExt cx="0" cy="0"/>
        </a:xfrm>
      </p:grpSpPr>
      <p:sp>
        <p:nvSpPr>
          <p:cNvPr id="2083" name="Shape 20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84" name="Shape 20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2" name="Shape 2112"/>
        <p:cNvGrpSpPr/>
        <p:nvPr/>
      </p:nvGrpSpPr>
      <p:grpSpPr>
        <a:xfrm>
          <a:off x="0" y="0"/>
          <a:ext cx="0" cy="0"/>
          <a:chOff x="0" y="0"/>
          <a:chExt cx="0" cy="0"/>
        </a:xfrm>
      </p:grpSpPr>
      <p:sp>
        <p:nvSpPr>
          <p:cNvPr id="2113" name="Shape 21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14" name="Shape 2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Shape 21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19" name="Shape 2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Shape 21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33" name="Shape 2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Shape 21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53" name="Shape 2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Shape 18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29" name="Shape 18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Productivtiy because most people can relate to it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0" name="Shape 2170"/>
        <p:cNvGrpSpPr/>
        <p:nvPr/>
      </p:nvGrpSpPr>
      <p:grpSpPr>
        <a:xfrm>
          <a:off x="0" y="0"/>
          <a:ext cx="0" cy="0"/>
          <a:chOff x="0" y="0"/>
          <a:chExt cx="0" cy="0"/>
        </a:xfrm>
      </p:grpSpPr>
      <p:sp>
        <p:nvSpPr>
          <p:cNvPr id="2171" name="Shape 21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72" name="Shape 2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Shape 21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77" name="Shape 2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Shape 21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83" name="Shape 2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Shape 21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89" name="Shape 2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Shape 21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95" name="Shape 2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Shape 2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01" name="Shape 2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Shape 183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35" name="Shape 1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ts val="1100"/>
              <a:buFont typeface="Arial"/>
              <a:buNone/>
            </a:pPr>
            <a:r>
              <a:rPr lang="en"/>
              <a:t>From Deborah we also came up with two of our strongest HMW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Shape 18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42" name="Shape 18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Shape 184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47" name="Shape 1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Shape 18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52" name="Shape 18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Shape 18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57" name="Shape 18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bg>
      <p:bgPr>
        <a:solidFill>
          <a:srgbClr val="F55D4B"/>
        </a:solidFill>
      </p:bgPr>
    </p:bg>
    <p:spTree>
      <p:nvGrpSpPr>
        <p:cNvPr id="8" name="Shape 8"/>
        <p:cNvGrpSpPr/>
        <p:nvPr/>
      </p:nvGrpSpPr>
      <p:grpSpPr>
        <a:xfrm>
          <a:off x="0" y="0"/>
          <a:ext cx="0" cy="0"/>
          <a:chOff x="0" y="0"/>
          <a:chExt cx="0" cy="0"/>
        </a:xfrm>
      </p:grpSpPr>
      <p:grpSp>
        <p:nvGrpSpPr>
          <p:cNvPr id="9" name="Shape 9"/>
          <p:cNvGrpSpPr/>
          <p:nvPr/>
        </p:nvGrpSpPr>
        <p:grpSpPr>
          <a:xfrm>
            <a:off x="-7997" y="-6007"/>
            <a:ext cx="9159995" cy="6870013"/>
            <a:chOff x="328725" y="2891150"/>
            <a:chExt cx="3447625" cy="2585725"/>
          </a:xfrm>
        </p:grpSpPr>
        <p:sp>
          <p:nvSpPr>
            <p:cNvPr id="10" name="Shape 10"/>
            <p:cNvSpPr/>
            <p:nvPr/>
          </p:nvSpPr>
          <p:spPr>
            <a:xfrm>
              <a:off x="1720050" y="5007200"/>
              <a:ext cx="58100" cy="55575"/>
            </a:xfrm>
            <a:custGeom>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 name="Shape 11"/>
            <p:cNvSpPr/>
            <p:nvPr/>
          </p:nvSpPr>
          <p:spPr>
            <a:xfrm>
              <a:off x="328725" y="4577925"/>
              <a:ext cx="118700" cy="33700"/>
            </a:xfrm>
            <a:custGeom>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 name="Shape 12"/>
            <p:cNvSpPr/>
            <p:nvPr/>
          </p:nvSpPr>
          <p:spPr>
            <a:xfrm>
              <a:off x="1679650" y="4953325"/>
              <a:ext cx="58100" cy="57250"/>
            </a:xfrm>
            <a:custGeom>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 name="Shape 13"/>
            <p:cNvSpPr/>
            <p:nvPr/>
          </p:nvSpPr>
          <p:spPr>
            <a:xfrm>
              <a:off x="328725" y="4540050"/>
              <a:ext cx="117000" cy="36225"/>
            </a:xfrm>
            <a:custGeom>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 name="Shape 14"/>
            <p:cNvSpPr/>
            <p:nvPr/>
          </p:nvSpPr>
          <p:spPr>
            <a:xfrm>
              <a:off x="328725" y="4469350"/>
              <a:ext cx="96800" cy="23600"/>
            </a:xfrm>
            <a:custGeom>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 name="Shape 15"/>
            <p:cNvSpPr/>
            <p:nvPr/>
          </p:nvSpPr>
          <p:spPr>
            <a:xfrm>
              <a:off x="328725" y="4488700"/>
              <a:ext cx="98500" cy="32025"/>
            </a:xfrm>
            <a:custGeom>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 name="Shape 16"/>
            <p:cNvSpPr/>
            <p:nvPr/>
          </p:nvSpPr>
          <p:spPr>
            <a:xfrm>
              <a:off x="1618200" y="5157850"/>
              <a:ext cx="15175" cy="14350"/>
            </a:xfrm>
            <a:custGeom>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 name="Shape 17"/>
            <p:cNvSpPr/>
            <p:nvPr/>
          </p:nvSpPr>
          <p:spPr>
            <a:xfrm>
              <a:off x="1741075" y="5063575"/>
              <a:ext cx="55600" cy="57275"/>
            </a:xfrm>
            <a:custGeom>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 name="Shape 18"/>
            <p:cNvSpPr/>
            <p:nvPr/>
          </p:nvSpPr>
          <p:spPr>
            <a:xfrm>
              <a:off x="1678800" y="5072850"/>
              <a:ext cx="59775" cy="56425"/>
            </a:xfrm>
            <a:custGeom>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 name="Shape 19"/>
            <p:cNvSpPr/>
            <p:nvPr/>
          </p:nvSpPr>
          <p:spPr>
            <a:xfrm>
              <a:off x="1659450" y="5014775"/>
              <a:ext cx="58100" cy="63150"/>
            </a:xfrm>
            <a:custGeom>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 name="Shape 20"/>
            <p:cNvSpPr/>
            <p:nvPr/>
          </p:nvSpPr>
          <p:spPr>
            <a:xfrm>
              <a:off x="328725" y="4637675"/>
              <a:ext cx="140575" cy="37075"/>
            </a:xfrm>
            <a:custGeom>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 name="Shape 21"/>
            <p:cNvSpPr/>
            <p:nvPr/>
          </p:nvSpPr>
          <p:spPr>
            <a:xfrm>
              <a:off x="1583700" y="5002975"/>
              <a:ext cx="12650" cy="16875"/>
            </a:xfrm>
            <a:custGeom>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 name="Shape 22"/>
            <p:cNvSpPr/>
            <p:nvPr/>
          </p:nvSpPr>
          <p:spPr>
            <a:xfrm>
              <a:off x="1558450" y="4970150"/>
              <a:ext cx="57250" cy="63150"/>
            </a:xfrm>
            <a:custGeom>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 name="Shape 23"/>
            <p:cNvSpPr/>
            <p:nvPr/>
          </p:nvSpPr>
          <p:spPr>
            <a:xfrm>
              <a:off x="1318550" y="5127550"/>
              <a:ext cx="52225" cy="57275"/>
            </a:xfrm>
            <a:custGeom>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 name="Shape 24"/>
            <p:cNvSpPr/>
            <p:nvPr/>
          </p:nvSpPr>
          <p:spPr>
            <a:xfrm>
              <a:off x="328725" y="4609075"/>
              <a:ext cx="85025" cy="26100"/>
            </a:xfrm>
            <a:custGeom>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 name="Shape 25"/>
            <p:cNvSpPr/>
            <p:nvPr/>
          </p:nvSpPr>
          <p:spPr>
            <a:xfrm>
              <a:off x="328725" y="4657050"/>
              <a:ext cx="143950" cy="35375"/>
            </a:xfrm>
            <a:custGeom>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 name="Shape 26"/>
            <p:cNvSpPr/>
            <p:nvPr/>
          </p:nvSpPr>
          <p:spPr>
            <a:xfrm>
              <a:off x="955775" y="4552675"/>
              <a:ext cx="143950" cy="126275"/>
            </a:xfrm>
            <a:custGeom>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 name="Shape 27"/>
            <p:cNvSpPr/>
            <p:nvPr/>
          </p:nvSpPr>
          <p:spPr>
            <a:xfrm>
              <a:off x="328725" y="4675575"/>
              <a:ext cx="141425" cy="38725"/>
            </a:xfrm>
            <a:custGeom>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 name="Shape 28"/>
            <p:cNvSpPr/>
            <p:nvPr/>
          </p:nvSpPr>
          <p:spPr>
            <a:xfrm>
              <a:off x="1320225" y="5209200"/>
              <a:ext cx="16875" cy="13500"/>
            </a:xfrm>
            <a:custGeom>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 name="Shape 29"/>
            <p:cNvSpPr/>
            <p:nvPr/>
          </p:nvSpPr>
          <p:spPr>
            <a:xfrm>
              <a:off x="328725" y="4393600"/>
              <a:ext cx="81650" cy="27800"/>
            </a:xfrm>
            <a:custGeom>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 name="Shape 30"/>
            <p:cNvSpPr/>
            <p:nvPr/>
          </p:nvSpPr>
          <p:spPr>
            <a:xfrm>
              <a:off x="1261325" y="5218450"/>
              <a:ext cx="13475" cy="13500"/>
            </a:xfrm>
            <a:custGeom>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 name="Shape 31"/>
            <p:cNvSpPr/>
            <p:nvPr/>
          </p:nvSpPr>
          <p:spPr>
            <a:xfrm>
              <a:off x="328725" y="4558575"/>
              <a:ext cx="122050" cy="35375"/>
            </a:xfrm>
            <a:custGeom>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 name="Shape 32"/>
            <p:cNvSpPr/>
            <p:nvPr/>
          </p:nvSpPr>
          <p:spPr>
            <a:xfrm>
              <a:off x="1298350" y="5189850"/>
              <a:ext cx="59800" cy="55575"/>
            </a:xfrm>
            <a:custGeom>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 name="Shape 33"/>
            <p:cNvSpPr/>
            <p:nvPr/>
          </p:nvSpPr>
          <p:spPr>
            <a:xfrm>
              <a:off x="1241950" y="5199100"/>
              <a:ext cx="54750" cy="55575"/>
            </a:xfrm>
            <a:custGeom>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 name="Shape 34"/>
            <p:cNvSpPr/>
            <p:nvPr/>
          </p:nvSpPr>
          <p:spPr>
            <a:xfrm>
              <a:off x="1238600" y="5205825"/>
              <a:ext cx="11800" cy="50525"/>
            </a:xfrm>
            <a:custGeom>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 name="Shape 35"/>
            <p:cNvSpPr/>
            <p:nvPr/>
          </p:nvSpPr>
          <p:spPr>
            <a:xfrm>
              <a:off x="1279825" y="5156175"/>
              <a:ext cx="16025" cy="23600"/>
            </a:xfrm>
            <a:custGeom>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 name="Shape 36"/>
            <p:cNvSpPr/>
            <p:nvPr/>
          </p:nvSpPr>
          <p:spPr>
            <a:xfrm>
              <a:off x="1257100" y="5134300"/>
              <a:ext cx="58950" cy="58925"/>
            </a:xfrm>
            <a:custGeom>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 name="Shape 37"/>
            <p:cNvSpPr/>
            <p:nvPr/>
          </p:nvSpPr>
          <p:spPr>
            <a:xfrm>
              <a:off x="1010500" y="2891150"/>
              <a:ext cx="2237250" cy="272750"/>
            </a:xfrm>
            <a:custGeom>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 name="Shape 38"/>
            <p:cNvSpPr/>
            <p:nvPr/>
          </p:nvSpPr>
          <p:spPr>
            <a:xfrm>
              <a:off x="328725" y="4410425"/>
              <a:ext cx="81650" cy="25275"/>
            </a:xfrm>
            <a:custGeom>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 name="Shape 39"/>
            <p:cNvSpPr/>
            <p:nvPr/>
          </p:nvSpPr>
          <p:spPr>
            <a:xfrm>
              <a:off x="328725" y="4446625"/>
              <a:ext cx="90075" cy="27800"/>
            </a:xfrm>
            <a:custGeom>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 name="Shape 40"/>
            <p:cNvSpPr/>
            <p:nvPr/>
          </p:nvSpPr>
          <p:spPr>
            <a:xfrm>
              <a:off x="328725" y="4515650"/>
              <a:ext cx="53875" cy="20225"/>
            </a:xfrm>
            <a:custGeom>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 name="Shape 41"/>
            <p:cNvSpPr/>
            <p:nvPr/>
          </p:nvSpPr>
          <p:spPr>
            <a:xfrm>
              <a:off x="1480150" y="5161225"/>
              <a:ext cx="58950" cy="58100"/>
            </a:xfrm>
            <a:custGeom>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 name="Shape 42"/>
            <p:cNvSpPr/>
            <p:nvPr/>
          </p:nvSpPr>
          <p:spPr>
            <a:xfrm>
              <a:off x="1599675" y="5145225"/>
              <a:ext cx="59800" cy="54750"/>
            </a:xfrm>
            <a:custGeom>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 name="Shape 43"/>
            <p:cNvSpPr/>
            <p:nvPr/>
          </p:nvSpPr>
          <p:spPr>
            <a:xfrm>
              <a:off x="1358950" y="5178900"/>
              <a:ext cx="57275" cy="63150"/>
            </a:xfrm>
            <a:custGeom>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 name="Shape 44"/>
            <p:cNvSpPr/>
            <p:nvPr/>
          </p:nvSpPr>
          <p:spPr>
            <a:xfrm>
              <a:off x="328725" y="4427250"/>
              <a:ext cx="93450" cy="34550"/>
            </a:xfrm>
            <a:custGeom>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 name="Shape 45"/>
            <p:cNvSpPr/>
            <p:nvPr/>
          </p:nvSpPr>
          <p:spPr>
            <a:xfrm>
              <a:off x="1379150" y="5199100"/>
              <a:ext cx="16025" cy="19375"/>
            </a:xfrm>
            <a:custGeom>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 name="Shape 46"/>
            <p:cNvSpPr/>
            <p:nvPr/>
          </p:nvSpPr>
          <p:spPr>
            <a:xfrm>
              <a:off x="1618200" y="4963425"/>
              <a:ext cx="58100" cy="54725"/>
            </a:xfrm>
            <a:custGeom>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7" name="Shape 47"/>
            <p:cNvSpPr/>
            <p:nvPr/>
          </p:nvSpPr>
          <p:spPr>
            <a:xfrm>
              <a:off x="1077825" y="5125025"/>
              <a:ext cx="18550" cy="21075"/>
            </a:xfrm>
            <a:custGeom>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8" name="Shape 48"/>
            <p:cNvSpPr/>
            <p:nvPr/>
          </p:nvSpPr>
          <p:spPr>
            <a:xfrm>
              <a:off x="2853825" y="4795925"/>
              <a:ext cx="42100" cy="569025"/>
            </a:xfrm>
            <a:custGeom>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9" name="Shape 49"/>
            <p:cNvSpPr/>
            <p:nvPr/>
          </p:nvSpPr>
          <p:spPr>
            <a:xfrm>
              <a:off x="3628175" y="4015675"/>
              <a:ext cx="10125" cy="12650"/>
            </a:xfrm>
            <a:custGeom>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0" name="Shape 50"/>
            <p:cNvSpPr/>
            <p:nvPr/>
          </p:nvSpPr>
          <p:spPr>
            <a:xfrm>
              <a:off x="1049200" y="5284950"/>
              <a:ext cx="58950" cy="70725"/>
            </a:xfrm>
            <a:custGeom>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1" name="Shape 51"/>
            <p:cNvSpPr/>
            <p:nvPr/>
          </p:nvSpPr>
          <p:spPr>
            <a:xfrm>
              <a:off x="3599550" y="4372550"/>
              <a:ext cx="38750" cy="44625"/>
            </a:xfrm>
            <a:custGeom>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2" name="Shape 52"/>
            <p:cNvSpPr/>
            <p:nvPr/>
          </p:nvSpPr>
          <p:spPr>
            <a:xfrm>
              <a:off x="1076150" y="5162900"/>
              <a:ext cx="59775" cy="56425"/>
            </a:xfrm>
            <a:custGeom>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3" name="Shape 53"/>
            <p:cNvSpPr/>
            <p:nvPr/>
          </p:nvSpPr>
          <p:spPr>
            <a:xfrm>
              <a:off x="2762075" y="4700825"/>
              <a:ext cx="125425" cy="712925"/>
            </a:xfrm>
            <a:custGeom>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4" name="Shape 54"/>
            <p:cNvSpPr/>
            <p:nvPr/>
          </p:nvSpPr>
          <p:spPr>
            <a:xfrm>
              <a:off x="1056775" y="5104825"/>
              <a:ext cx="57275" cy="63150"/>
            </a:xfrm>
            <a:custGeom>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5" name="Shape 55"/>
            <p:cNvSpPr/>
            <p:nvPr/>
          </p:nvSpPr>
          <p:spPr>
            <a:xfrm>
              <a:off x="3645850" y="4022400"/>
              <a:ext cx="40425" cy="10125"/>
            </a:xfrm>
            <a:custGeom>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6" name="Shape 56"/>
            <p:cNvSpPr/>
            <p:nvPr/>
          </p:nvSpPr>
          <p:spPr>
            <a:xfrm>
              <a:off x="3509500" y="3976950"/>
              <a:ext cx="259275" cy="457900"/>
            </a:xfrm>
            <a:custGeom>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7" name="Shape 57"/>
            <p:cNvSpPr/>
            <p:nvPr/>
          </p:nvSpPr>
          <p:spPr>
            <a:xfrm>
              <a:off x="725150" y="2891150"/>
              <a:ext cx="2679175" cy="790400"/>
            </a:xfrm>
            <a:custGeom>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8" name="Shape 58"/>
            <p:cNvSpPr/>
            <p:nvPr/>
          </p:nvSpPr>
          <p:spPr>
            <a:xfrm>
              <a:off x="475175" y="4197475"/>
              <a:ext cx="269375" cy="75775"/>
            </a:xfrm>
            <a:custGeom>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59" name="Shape 59"/>
            <p:cNvSpPr/>
            <p:nvPr/>
          </p:nvSpPr>
          <p:spPr>
            <a:xfrm>
              <a:off x="733575" y="4522375"/>
              <a:ext cx="19375" cy="10125"/>
            </a:xfrm>
            <a:custGeom>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0" name="Shape 60"/>
            <p:cNvSpPr/>
            <p:nvPr/>
          </p:nvSpPr>
          <p:spPr>
            <a:xfrm>
              <a:off x="1440600" y="4990350"/>
              <a:ext cx="55575" cy="55575"/>
            </a:xfrm>
            <a:custGeom>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1" name="Shape 61"/>
            <p:cNvSpPr/>
            <p:nvPr/>
          </p:nvSpPr>
          <p:spPr>
            <a:xfrm>
              <a:off x="3530550" y="4035875"/>
              <a:ext cx="219700" cy="344275"/>
            </a:xfrm>
            <a:custGeom>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2" name="Shape 62"/>
            <p:cNvSpPr/>
            <p:nvPr/>
          </p:nvSpPr>
          <p:spPr>
            <a:xfrm>
              <a:off x="988600" y="5295900"/>
              <a:ext cx="60625" cy="64000"/>
            </a:xfrm>
            <a:custGeom>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3" name="Shape 63"/>
            <p:cNvSpPr/>
            <p:nvPr/>
          </p:nvSpPr>
          <p:spPr>
            <a:xfrm>
              <a:off x="1100550" y="4580450"/>
              <a:ext cx="24425" cy="9275"/>
            </a:xfrm>
            <a:custGeom>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4" name="Shape 64"/>
            <p:cNvSpPr/>
            <p:nvPr/>
          </p:nvSpPr>
          <p:spPr>
            <a:xfrm>
              <a:off x="1938050" y="4972675"/>
              <a:ext cx="222225" cy="368700"/>
            </a:xfrm>
            <a:custGeom>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5" name="Shape 65"/>
            <p:cNvSpPr/>
            <p:nvPr/>
          </p:nvSpPr>
          <p:spPr>
            <a:xfrm>
              <a:off x="1257100" y="5015600"/>
              <a:ext cx="57275" cy="62325"/>
            </a:xfrm>
            <a:custGeom>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6" name="Shape 66"/>
            <p:cNvSpPr/>
            <p:nvPr/>
          </p:nvSpPr>
          <p:spPr>
            <a:xfrm>
              <a:off x="830375" y="2891150"/>
              <a:ext cx="183500" cy="267700"/>
            </a:xfrm>
            <a:custGeom>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7" name="Shape 67"/>
            <p:cNvSpPr/>
            <p:nvPr/>
          </p:nvSpPr>
          <p:spPr>
            <a:xfrm>
              <a:off x="1316875" y="5008025"/>
              <a:ext cx="58100" cy="55575"/>
            </a:xfrm>
            <a:custGeom>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8" name="Shape 68"/>
            <p:cNvSpPr/>
            <p:nvPr/>
          </p:nvSpPr>
          <p:spPr>
            <a:xfrm>
              <a:off x="1138425" y="5119150"/>
              <a:ext cx="19400" cy="16000"/>
            </a:xfrm>
            <a:custGeom>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69" name="Shape 69"/>
            <p:cNvSpPr/>
            <p:nvPr/>
          </p:nvSpPr>
          <p:spPr>
            <a:xfrm>
              <a:off x="3384075" y="4763100"/>
              <a:ext cx="22775" cy="22750"/>
            </a:xfrm>
            <a:custGeom>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0" name="Shape 70"/>
            <p:cNvSpPr/>
            <p:nvPr/>
          </p:nvSpPr>
          <p:spPr>
            <a:xfrm>
              <a:off x="1378325" y="4997925"/>
              <a:ext cx="58100" cy="57275"/>
            </a:xfrm>
            <a:custGeom>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1" name="Shape 71"/>
            <p:cNvSpPr/>
            <p:nvPr/>
          </p:nvSpPr>
          <p:spPr>
            <a:xfrm>
              <a:off x="1402725" y="5029925"/>
              <a:ext cx="10125" cy="15175"/>
            </a:xfrm>
            <a:custGeom>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2" name="Shape 72"/>
            <p:cNvSpPr/>
            <p:nvPr/>
          </p:nvSpPr>
          <p:spPr>
            <a:xfrm>
              <a:off x="328725" y="4115825"/>
              <a:ext cx="825725" cy="756725"/>
            </a:xfrm>
            <a:custGeom>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3" name="Shape 73"/>
            <p:cNvSpPr/>
            <p:nvPr/>
          </p:nvSpPr>
          <p:spPr>
            <a:xfrm>
              <a:off x="1342950" y="5039175"/>
              <a:ext cx="12675" cy="15175"/>
            </a:xfrm>
            <a:custGeom>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4" name="Shape 74"/>
            <p:cNvSpPr/>
            <p:nvPr/>
          </p:nvSpPr>
          <p:spPr>
            <a:xfrm>
              <a:off x="1117375" y="5097250"/>
              <a:ext cx="58125" cy="55575"/>
            </a:xfrm>
            <a:custGeom>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5" name="Shape 75"/>
            <p:cNvSpPr/>
            <p:nvPr/>
          </p:nvSpPr>
          <p:spPr>
            <a:xfrm>
              <a:off x="328725" y="4697450"/>
              <a:ext cx="135525" cy="41275"/>
            </a:xfrm>
            <a:custGeom>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6" name="Shape 76"/>
            <p:cNvSpPr/>
            <p:nvPr/>
          </p:nvSpPr>
          <p:spPr>
            <a:xfrm>
              <a:off x="3661000" y="4008100"/>
              <a:ext cx="7600" cy="7600"/>
            </a:xfrm>
            <a:custGeom>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7" name="Shape 77"/>
            <p:cNvSpPr/>
            <p:nvPr/>
          </p:nvSpPr>
          <p:spPr>
            <a:xfrm>
              <a:off x="2890000" y="4783300"/>
              <a:ext cx="886350" cy="58950"/>
            </a:xfrm>
            <a:custGeom>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8" name="Shape 78"/>
            <p:cNvSpPr/>
            <p:nvPr/>
          </p:nvSpPr>
          <p:spPr>
            <a:xfrm>
              <a:off x="2885800" y="4699125"/>
              <a:ext cx="890550" cy="64000"/>
            </a:xfrm>
            <a:custGeom>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79" name="Shape 79"/>
            <p:cNvSpPr/>
            <p:nvPr/>
          </p:nvSpPr>
          <p:spPr>
            <a:xfrm>
              <a:off x="3352100" y="4769000"/>
              <a:ext cx="11800" cy="11800"/>
            </a:xfrm>
            <a:custGeom>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0" name="Shape 80"/>
            <p:cNvSpPr/>
            <p:nvPr/>
          </p:nvSpPr>
          <p:spPr>
            <a:xfrm>
              <a:off x="1281525" y="5046750"/>
              <a:ext cx="15175" cy="21900"/>
            </a:xfrm>
            <a:custGeom>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1" name="Shape 81"/>
            <p:cNvSpPr/>
            <p:nvPr/>
          </p:nvSpPr>
          <p:spPr>
            <a:xfrm>
              <a:off x="1139275" y="5035800"/>
              <a:ext cx="55575" cy="54750"/>
            </a:xfrm>
            <a:custGeom>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2" name="Shape 82"/>
            <p:cNvSpPr/>
            <p:nvPr/>
          </p:nvSpPr>
          <p:spPr>
            <a:xfrm>
              <a:off x="981025" y="5147750"/>
              <a:ext cx="24450" cy="20225"/>
            </a:xfrm>
            <a:custGeom>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3" name="Shape 83"/>
            <p:cNvSpPr/>
            <p:nvPr/>
          </p:nvSpPr>
          <p:spPr>
            <a:xfrm>
              <a:off x="1325275" y="4965950"/>
              <a:ext cx="60650" cy="42100"/>
            </a:xfrm>
            <a:custGeom>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4" name="Shape 84"/>
            <p:cNvSpPr/>
            <p:nvPr/>
          </p:nvSpPr>
          <p:spPr>
            <a:xfrm>
              <a:off x="1385050" y="4957525"/>
              <a:ext cx="60625" cy="42125"/>
            </a:xfrm>
            <a:custGeom>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5" name="Shape 85"/>
            <p:cNvSpPr/>
            <p:nvPr/>
          </p:nvSpPr>
          <p:spPr>
            <a:xfrm>
              <a:off x="1635025" y="4922175"/>
              <a:ext cx="57275" cy="37900"/>
            </a:xfrm>
            <a:custGeom>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6" name="Shape 86"/>
            <p:cNvSpPr/>
            <p:nvPr/>
          </p:nvSpPr>
          <p:spPr>
            <a:xfrm>
              <a:off x="1453225" y="4947425"/>
              <a:ext cx="54725" cy="42125"/>
            </a:xfrm>
            <a:custGeom>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7" name="Shape 87"/>
            <p:cNvSpPr/>
            <p:nvPr/>
          </p:nvSpPr>
          <p:spPr>
            <a:xfrm>
              <a:off x="1199025" y="4985300"/>
              <a:ext cx="61475" cy="39600"/>
            </a:xfrm>
            <a:custGeom>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8" name="Shape 88"/>
            <p:cNvSpPr/>
            <p:nvPr/>
          </p:nvSpPr>
          <p:spPr>
            <a:xfrm>
              <a:off x="1573600" y="4930600"/>
              <a:ext cx="58925" cy="38750"/>
            </a:xfrm>
            <a:custGeom>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89" name="Shape 89"/>
            <p:cNvSpPr/>
            <p:nvPr/>
          </p:nvSpPr>
          <p:spPr>
            <a:xfrm>
              <a:off x="1512150" y="4939850"/>
              <a:ext cx="58950" cy="38750"/>
            </a:xfrm>
            <a:custGeom>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0" name="Shape 90"/>
            <p:cNvSpPr/>
            <p:nvPr/>
          </p:nvSpPr>
          <p:spPr>
            <a:xfrm>
              <a:off x="1012175" y="5015600"/>
              <a:ext cx="57250" cy="37900"/>
            </a:xfrm>
            <a:custGeom>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1" name="Shape 91"/>
            <p:cNvSpPr/>
            <p:nvPr/>
          </p:nvSpPr>
          <p:spPr>
            <a:xfrm>
              <a:off x="1073625" y="5003825"/>
              <a:ext cx="61450" cy="40425"/>
            </a:xfrm>
            <a:custGeom>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2" name="Shape 92"/>
            <p:cNvSpPr/>
            <p:nvPr/>
          </p:nvSpPr>
          <p:spPr>
            <a:xfrm>
              <a:off x="1015550" y="5053475"/>
              <a:ext cx="58100" cy="55600"/>
            </a:xfrm>
            <a:custGeom>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3" name="Shape 93"/>
            <p:cNvSpPr/>
            <p:nvPr/>
          </p:nvSpPr>
          <p:spPr>
            <a:xfrm>
              <a:off x="1102225" y="5070325"/>
              <a:ext cx="16025" cy="19375"/>
            </a:xfrm>
            <a:custGeom>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4" name="Shape 94"/>
            <p:cNvSpPr/>
            <p:nvPr/>
          </p:nvSpPr>
          <p:spPr>
            <a:xfrm>
              <a:off x="1135900" y="4995400"/>
              <a:ext cx="59800" cy="40425"/>
            </a:xfrm>
            <a:custGeom>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5" name="Shape 95"/>
            <p:cNvSpPr/>
            <p:nvPr/>
          </p:nvSpPr>
          <p:spPr>
            <a:xfrm>
              <a:off x="1076975" y="5043375"/>
              <a:ext cx="58100" cy="57275"/>
            </a:xfrm>
            <a:custGeom>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6" name="Shape 96"/>
            <p:cNvSpPr/>
            <p:nvPr/>
          </p:nvSpPr>
          <p:spPr>
            <a:xfrm>
              <a:off x="1219225" y="5053475"/>
              <a:ext cx="16875" cy="18550"/>
            </a:xfrm>
            <a:custGeom>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7" name="Shape 97"/>
            <p:cNvSpPr/>
            <p:nvPr/>
          </p:nvSpPr>
          <p:spPr>
            <a:xfrm>
              <a:off x="1196500" y="5026550"/>
              <a:ext cx="58950" cy="55575"/>
            </a:xfrm>
            <a:custGeom>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8" name="Shape 98"/>
            <p:cNvSpPr/>
            <p:nvPr/>
          </p:nvSpPr>
          <p:spPr>
            <a:xfrm>
              <a:off x="1262150" y="4976900"/>
              <a:ext cx="59800" cy="39575"/>
            </a:xfrm>
            <a:custGeom>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99" name="Shape 99"/>
            <p:cNvSpPr/>
            <p:nvPr/>
          </p:nvSpPr>
          <p:spPr>
            <a:xfrm>
              <a:off x="1830300" y="5214250"/>
              <a:ext cx="10975" cy="16025"/>
            </a:xfrm>
            <a:custGeom>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0" name="Shape 100"/>
            <p:cNvSpPr/>
            <p:nvPr/>
          </p:nvSpPr>
          <p:spPr>
            <a:xfrm>
              <a:off x="1807575" y="5213400"/>
              <a:ext cx="6775" cy="29500"/>
            </a:xfrm>
            <a:custGeom>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1" name="Shape 101"/>
            <p:cNvSpPr/>
            <p:nvPr/>
          </p:nvSpPr>
          <p:spPr>
            <a:xfrm>
              <a:off x="1807575" y="5201625"/>
              <a:ext cx="58100" cy="38750"/>
            </a:xfrm>
            <a:custGeom>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2" name="Shape 102"/>
            <p:cNvSpPr/>
            <p:nvPr/>
          </p:nvSpPr>
          <p:spPr>
            <a:xfrm>
              <a:off x="1763825" y="5194050"/>
              <a:ext cx="18525" cy="11800"/>
            </a:xfrm>
            <a:custGeom>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3" name="Shape 103"/>
            <p:cNvSpPr/>
            <p:nvPr/>
          </p:nvSpPr>
          <p:spPr>
            <a:xfrm>
              <a:off x="1695625" y="4910400"/>
              <a:ext cx="62325" cy="41275"/>
            </a:xfrm>
            <a:custGeom>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4" name="Shape 104"/>
            <p:cNvSpPr/>
            <p:nvPr/>
          </p:nvSpPr>
          <p:spPr>
            <a:xfrm>
              <a:off x="1744450" y="5182275"/>
              <a:ext cx="58100" cy="68200"/>
            </a:xfrm>
            <a:custGeom>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5" name="Shape 105"/>
            <p:cNvSpPr/>
            <p:nvPr/>
          </p:nvSpPr>
          <p:spPr>
            <a:xfrm>
              <a:off x="1768875" y="5223500"/>
              <a:ext cx="17700" cy="11825"/>
            </a:xfrm>
            <a:custGeom>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6" name="Shape 106"/>
            <p:cNvSpPr/>
            <p:nvPr/>
          </p:nvSpPr>
          <p:spPr>
            <a:xfrm>
              <a:off x="1688900" y="5216775"/>
              <a:ext cx="58100" cy="40425"/>
            </a:xfrm>
            <a:custGeom>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7" name="Shape 107"/>
            <p:cNvSpPr/>
            <p:nvPr/>
          </p:nvSpPr>
          <p:spPr>
            <a:xfrm>
              <a:off x="1737725" y="4941550"/>
              <a:ext cx="90075" cy="58100"/>
            </a:xfrm>
            <a:custGeom>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8" name="Shape 108"/>
            <p:cNvSpPr/>
            <p:nvPr/>
          </p:nvSpPr>
          <p:spPr>
            <a:xfrm>
              <a:off x="1789900" y="4970150"/>
              <a:ext cx="23600" cy="16025"/>
            </a:xfrm>
            <a:custGeom>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09" name="Shape 109"/>
            <p:cNvSpPr/>
            <p:nvPr/>
          </p:nvSpPr>
          <p:spPr>
            <a:xfrm>
              <a:off x="1758750" y="4901975"/>
              <a:ext cx="58950" cy="41275"/>
            </a:xfrm>
            <a:custGeom>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0" name="Shape 110"/>
            <p:cNvSpPr/>
            <p:nvPr/>
          </p:nvSpPr>
          <p:spPr>
            <a:xfrm>
              <a:off x="1804225" y="5028225"/>
              <a:ext cx="22750" cy="21075"/>
            </a:xfrm>
            <a:custGeom>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1" name="Shape 111"/>
            <p:cNvSpPr/>
            <p:nvPr/>
          </p:nvSpPr>
          <p:spPr>
            <a:xfrm>
              <a:off x="1719200" y="5112400"/>
              <a:ext cx="133850" cy="72425"/>
            </a:xfrm>
            <a:custGeom>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2" name="Shape 112"/>
            <p:cNvSpPr/>
            <p:nvPr/>
          </p:nvSpPr>
          <p:spPr>
            <a:xfrm>
              <a:off x="1778125" y="4997925"/>
              <a:ext cx="69875" cy="111975"/>
            </a:xfrm>
            <a:custGeom>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3" name="Shape 113"/>
            <p:cNvSpPr/>
            <p:nvPr/>
          </p:nvSpPr>
          <p:spPr>
            <a:xfrm>
              <a:off x="981025" y="5233600"/>
              <a:ext cx="74950" cy="60650"/>
            </a:xfrm>
            <a:custGeom>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4" name="Shape 114"/>
            <p:cNvSpPr/>
            <p:nvPr/>
          </p:nvSpPr>
          <p:spPr>
            <a:xfrm>
              <a:off x="837100" y="3663850"/>
              <a:ext cx="44625" cy="40425"/>
            </a:xfrm>
            <a:custGeom>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5" name="Shape 115"/>
            <p:cNvSpPr/>
            <p:nvPr/>
          </p:nvSpPr>
          <p:spPr>
            <a:xfrm>
              <a:off x="862350" y="3691625"/>
              <a:ext cx="13500" cy="13475"/>
            </a:xfrm>
            <a:custGeom>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6" name="Shape 116"/>
            <p:cNvSpPr/>
            <p:nvPr/>
          </p:nvSpPr>
          <p:spPr>
            <a:xfrm>
              <a:off x="950725" y="5023175"/>
              <a:ext cx="58950" cy="38750"/>
            </a:xfrm>
            <a:custGeom>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7" name="Shape 117"/>
            <p:cNvSpPr/>
            <p:nvPr/>
          </p:nvSpPr>
          <p:spPr>
            <a:xfrm>
              <a:off x="630050" y="3368400"/>
              <a:ext cx="233175" cy="212975"/>
            </a:xfrm>
            <a:custGeom>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8" name="Shape 118"/>
            <p:cNvSpPr/>
            <p:nvPr/>
          </p:nvSpPr>
          <p:spPr>
            <a:xfrm>
              <a:off x="696525" y="3543475"/>
              <a:ext cx="79150" cy="20225"/>
            </a:xfrm>
            <a:custGeom>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19" name="Shape 119"/>
            <p:cNvSpPr/>
            <p:nvPr/>
          </p:nvSpPr>
          <p:spPr>
            <a:xfrm>
              <a:off x="1008800" y="3646150"/>
              <a:ext cx="23600" cy="50550"/>
            </a:xfrm>
            <a:custGeom>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0" name="Shape 120"/>
            <p:cNvSpPr/>
            <p:nvPr/>
          </p:nvSpPr>
          <p:spPr>
            <a:xfrm>
              <a:off x="782400" y="3562000"/>
              <a:ext cx="27800" cy="11800"/>
            </a:xfrm>
            <a:custGeom>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1" name="Shape 121"/>
            <p:cNvSpPr/>
            <p:nvPr/>
          </p:nvSpPr>
          <p:spPr>
            <a:xfrm>
              <a:off x="3432900" y="5444025"/>
              <a:ext cx="35375" cy="25275"/>
            </a:xfrm>
            <a:custGeom>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2" name="Shape 122"/>
            <p:cNvSpPr/>
            <p:nvPr/>
          </p:nvSpPr>
          <p:spPr>
            <a:xfrm>
              <a:off x="3291500" y="5425525"/>
              <a:ext cx="109450" cy="36200"/>
            </a:xfrm>
            <a:custGeom>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3" name="Shape 123"/>
            <p:cNvSpPr/>
            <p:nvPr/>
          </p:nvSpPr>
          <p:spPr>
            <a:xfrm>
              <a:off x="632575" y="3558625"/>
              <a:ext cx="24425" cy="12650"/>
            </a:xfrm>
            <a:custGeom>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4" name="Shape 124"/>
            <p:cNvSpPr/>
            <p:nvPr/>
          </p:nvSpPr>
          <p:spPr>
            <a:xfrm>
              <a:off x="2855500" y="5364075"/>
              <a:ext cx="920850" cy="71575"/>
            </a:xfrm>
            <a:custGeom>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5" name="Shape 125"/>
            <p:cNvSpPr/>
            <p:nvPr/>
          </p:nvSpPr>
          <p:spPr>
            <a:xfrm>
              <a:off x="3219125" y="5439825"/>
              <a:ext cx="32000" cy="8450"/>
            </a:xfrm>
            <a:custGeom>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6" name="Shape 126"/>
            <p:cNvSpPr/>
            <p:nvPr/>
          </p:nvSpPr>
          <p:spPr>
            <a:xfrm>
              <a:off x="3221650" y="5413725"/>
              <a:ext cx="32850" cy="7600"/>
            </a:xfrm>
            <a:custGeom>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7" name="Shape 127"/>
            <p:cNvSpPr/>
            <p:nvPr/>
          </p:nvSpPr>
          <p:spPr>
            <a:xfrm>
              <a:off x="3225000" y="5426350"/>
              <a:ext cx="34550" cy="10975"/>
            </a:xfrm>
            <a:custGeom>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8" name="Shape 128"/>
            <p:cNvSpPr/>
            <p:nvPr/>
          </p:nvSpPr>
          <p:spPr>
            <a:xfrm>
              <a:off x="2757850" y="5409525"/>
              <a:ext cx="584175" cy="67350"/>
            </a:xfrm>
            <a:custGeom>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29" name="Shape 129"/>
            <p:cNvSpPr/>
            <p:nvPr/>
          </p:nvSpPr>
          <p:spPr>
            <a:xfrm>
              <a:off x="829525" y="3584725"/>
              <a:ext cx="53900" cy="19375"/>
            </a:xfrm>
            <a:custGeom>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0" name="Shape 130"/>
            <p:cNvSpPr/>
            <p:nvPr/>
          </p:nvSpPr>
          <p:spPr>
            <a:xfrm>
              <a:off x="1711625" y="5231075"/>
              <a:ext cx="10125" cy="15175"/>
            </a:xfrm>
            <a:custGeom>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1" name="Shape 131"/>
            <p:cNvSpPr/>
            <p:nvPr/>
          </p:nvSpPr>
          <p:spPr>
            <a:xfrm>
              <a:off x="923800" y="4840525"/>
              <a:ext cx="959550" cy="542925"/>
            </a:xfrm>
            <a:custGeom>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2" name="Shape 132"/>
            <p:cNvSpPr/>
            <p:nvPr/>
          </p:nvSpPr>
          <p:spPr>
            <a:xfrm>
              <a:off x="965875" y="3714350"/>
              <a:ext cx="25" cy="25"/>
            </a:xfrm>
            <a:custGeom>
              <a:pathLst>
                <a:path extrusionOk="0" h="1" w="1">
                  <a:moveTo>
                    <a:pt x="1" y="0"/>
                  </a:moveTo>
                  <a:lnTo>
                    <a:pt x="1" y="0"/>
                  </a:lnTo>
                  <a:lnTo>
                    <a:pt x="1" y="0"/>
                  </a:lnTo>
                  <a:lnTo>
                    <a:pt x="1" y="0"/>
                  </a:lnTo>
                  <a:lnTo>
                    <a:pt x="1" y="0"/>
                  </a:lnTo>
                  <a:lnTo>
                    <a:pt x="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3" name="Shape 133"/>
            <p:cNvSpPr/>
            <p:nvPr/>
          </p:nvSpPr>
          <p:spPr>
            <a:xfrm>
              <a:off x="954950" y="5060225"/>
              <a:ext cx="58100" cy="63150"/>
            </a:xfrm>
            <a:custGeom>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4" name="Shape 134"/>
            <p:cNvSpPr/>
            <p:nvPr/>
          </p:nvSpPr>
          <p:spPr>
            <a:xfrm>
              <a:off x="956625" y="3705925"/>
              <a:ext cx="10125" cy="10125"/>
            </a:xfrm>
            <a:custGeom>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5" name="Shape 135"/>
            <p:cNvSpPr/>
            <p:nvPr/>
          </p:nvSpPr>
          <p:spPr>
            <a:xfrm>
              <a:off x="973450" y="5173850"/>
              <a:ext cx="103550" cy="63150"/>
            </a:xfrm>
            <a:custGeom>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6" name="Shape 136"/>
            <p:cNvSpPr/>
            <p:nvPr/>
          </p:nvSpPr>
          <p:spPr>
            <a:xfrm>
              <a:off x="614050" y="3595650"/>
              <a:ext cx="114500" cy="94300"/>
            </a:xfrm>
            <a:custGeom>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7" name="Shape 137"/>
            <p:cNvSpPr/>
            <p:nvPr/>
          </p:nvSpPr>
          <p:spPr>
            <a:xfrm>
              <a:off x="963350" y="5113250"/>
              <a:ext cx="90100" cy="63150"/>
            </a:xfrm>
            <a:custGeom>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8" name="Shape 138"/>
            <p:cNvSpPr/>
            <p:nvPr/>
          </p:nvSpPr>
          <p:spPr>
            <a:xfrm>
              <a:off x="947375" y="3694975"/>
              <a:ext cx="33675" cy="37900"/>
            </a:xfrm>
            <a:custGeom>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39" name="Shape 139"/>
            <p:cNvSpPr/>
            <p:nvPr/>
          </p:nvSpPr>
          <p:spPr>
            <a:xfrm>
              <a:off x="659500" y="3640275"/>
              <a:ext cx="14325" cy="13475"/>
            </a:xfrm>
            <a:custGeom>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0" name="Shape 140"/>
            <p:cNvSpPr/>
            <p:nvPr/>
          </p:nvSpPr>
          <p:spPr>
            <a:xfrm>
              <a:off x="470950" y="3557775"/>
              <a:ext cx="100200" cy="96825"/>
            </a:xfrm>
            <a:custGeom>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1" name="Shape 141"/>
            <p:cNvSpPr/>
            <p:nvPr/>
          </p:nvSpPr>
          <p:spPr>
            <a:xfrm>
              <a:off x="446550" y="3524950"/>
              <a:ext cx="579125" cy="253375"/>
            </a:xfrm>
            <a:custGeom>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2" name="Shape 142"/>
            <p:cNvSpPr/>
            <p:nvPr/>
          </p:nvSpPr>
          <p:spPr>
            <a:xfrm>
              <a:off x="492850" y="3578825"/>
              <a:ext cx="53900" cy="58950"/>
            </a:xfrm>
            <a:custGeom>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3" name="Shape 143"/>
            <p:cNvSpPr/>
            <p:nvPr/>
          </p:nvSpPr>
          <p:spPr>
            <a:xfrm>
              <a:off x="928850" y="3674775"/>
              <a:ext cx="71575" cy="75775"/>
            </a:xfrm>
            <a:custGeom>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4" name="Shape 144"/>
            <p:cNvSpPr/>
            <p:nvPr/>
          </p:nvSpPr>
          <p:spPr>
            <a:xfrm>
              <a:off x="1366525" y="5127550"/>
              <a:ext cx="8450" cy="50525"/>
            </a:xfrm>
            <a:custGeom>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5" name="Shape 145"/>
            <p:cNvSpPr/>
            <p:nvPr/>
          </p:nvSpPr>
          <p:spPr>
            <a:xfrm>
              <a:off x="1542450" y="5034975"/>
              <a:ext cx="55575" cy="55575"/>
            </a:xfrm>
            <a:custGeom>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6" name="Shape 146"/>
            <p:cNvSpPr/>
            <p:nvPr/>
          </p:nvSpPr>
          <p:spPr>
            <a:xfrm>
              <a:off x="1618200" y="5046750"/>
              <a:ext cx="18550" cy="16025"/>
            </a:xfrm>
            <a:custGeom>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7" name="Shape 147"/>
            <p:cNvSpPr/>
            <p:nvPr/>
          </p:nvSpPr>
          <p:spPr>
            <a:xfrm>
              <a:off x="1667850" y="5082100"/>
              <a:ext cx="9300" cy="50525"/>
            </a:xfrm>
            <a:custGeom>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8" name="Shape 148"/>
            <p:cNvSpPr/>
            <p:nvPr/>
          </p:nvSpPr>
          <p:spPr>
            <a:xfrm>
              <a:off x="1599675" y="5025700"/>
              <a:ext cx="58950" cy="55600"/>
            </a:xfrm>
            <a:custGeom>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49" name="Shape 149"/>
            <p:cNvSpPr/>
            <p:nvPr/>
          </p:nvSpPr>
          <p:spPr>
            <a:xfrm>
              <a:off x="1619875" y="5082100"/>
              <a:ext cx="52225" cy="58100"/>
            </a:xfrm>
            <a:custGeom>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0" name="Shape 150"/>
            <p:cNvSpPr/>
            <p:nvPr/>
          </p:nvSpPr>
          <p:spPr>
            <a:xfrm>
              <a:off x="1540750" y="5161225"/>
              <a:ext cx="10975" cy="49675"/>
            </a:xfrm>
            <a:custGeom>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1" name="Shape 151"/>
            <p:cNvSpPr/>
            <p:nvPr/>
          </p:nvSpPr>
          <p:spPr>
            <a:xfrm>
              <a:off x="1550025" y="5212575"/>
              <a:ext cx="58950" cy="10125"/>
            </a:xfrm>
            <a:custGeom>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2" name="Shape 152"/>
            <p:cNvSpPr/>
            <p:nvPr/>
          </p:nvSpPr>
          <p:spPr>
            <a:xfrm>
              <a:off x="1465000" y="5020650"/>
              <a:ext cx="10975" cy="16875"/>
            </a:xfrm>
            <a:custGeom>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3" name="Shape 153"/>
            <p:cNvSpPr/>
            <p:nvPr/>
          </p:nvSpPr>
          <p:spPr>
            <a:xfrm>
              <a:off x="1557600" y="5166275"/>
              <a:ext cx="19375" cy="10975"/>
            </a:xfrm>
            <a:custGeom>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4" name="Shape 154"/>
            <p:cNvSpPr/>
            <p:nvPr/>
          </p:nvSpPr>
          <p:spPr>
            <a:xfrm>
              <a:off x="1438075" y="4997925"/>
              <a:ext cx="11800" cy="49700"/>
            </a:xfrm>
            <a:custGeom>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5" name="Shape 155"/>
            <p:cNvSpPr/>
            <p:nvPr/>
          </p:nvSpPr>
          <p:spPr>
            <a:xfrm>
              <a:off x="1502875" y="5066100"/>
              <a:ext cx="5075" cy="15200"/>
            </a:xfrm>
            <a:custGeom>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6" name="Shape 156"/>
            <p:cNvSpPr/>
            <p:nvPr/>
          </p:nvSpPr>
          <p:spPr>
            <a:xfrm>
              <a:off x="1497825" y="4981950"/>
              <a:ext cx="58950" cy="54725"/>
            </a:xfrm>
            <a:custGeom>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7" name="Shape 157"/>
            <p:cNvSpPr/>
            <p:nvPr/>
          </p:nvSpPr>
          <p:spPr>
            <a:xfrm>
              <a:off x="1560125" y="5056850"/>
              <a:ext cx="16025" cy="16850"/>
            </a:xfrm>
            <a:custGeom>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8" name="Shape 158"/>
            <p:cNvSpPr/>
            <p:nvPr/>
          </p:nvSpPr>
          <p:spPr>
            <a:xfrm>
              <a:off x="1524775" y="5011400"/>
              <a:ext cx="13475" cy="14325"/>
            </a:xfrm>
            <a:custGeom>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 name="Shape 159"/>
            <p:cNvSpPr/>
            <p:nvPr/>
          </p:nvSpPr>
          <p:spPr>
            <a:xfrm>
              <a:off x="1438925" y="5074525"/>
              <a:ext cx="17700" cy="15175"/>
            </a:xfrm>
            <a:custGeom>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 name="Shape 160"/>
            <p:cNvSpPr/>
            <p:nvPr/>
          </p:nvSpPr>
          <p:spPr>
            <a:xfrm>
              <a:off x="1480150" y="5042550"/>
              <a:ext cx="58100" cy="57250"/>
            </a:xfrm>
            <a:custGeom>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 name="Shape 161"/>
            <p:cNvSpPr/>
            <p:nvPr/>
          </p:nvSpPr>
          <p:spPr>
            <a:xfrm>
              <a:off x="1440600" y="5193200"/>
              <a:ext cx="17700" cy="14350"/>
            </a:xfrm>
            <a:custGeom>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 name="Shape 162"/>
            <p:cNvSpPr/>
            <p:nvPr/>
          </p:nvSpPr>
          <p:spPr>
            <a:xfrm>
              <a:off x="1439750" y="5109050"/>
              <a:ext cx="55575" cy="56400"/>
            </a:xfrm>
            <a:custGeom>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 name="Shape 163"/>
            <p:cNvSpPr/>
            <p:nvPr/>
          </p:nvSpPr>
          <p:spPr>
            <a:xfrm>
              <a:off x="1460800" y="5130075"/>
              <a:ext cx="11800" cy="16875"/>
            </a:xfrm>
            <a:custGeom>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 name="Shape 164"/>
            <p:cNvSpPr/>
            <p:nvPr/>
          </p:nvSpPr>
          <p:spPr>
            <a:xfrm>
              <a:off x="1419550" y="5171325"/>
              <a:ext cx="57275" cy="55575"/>
            </a:xfrm>
            <a:custGeom>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 name="Shape 165"/>
            <p:cNvSpPr/>
            <p:nvPr/>
          </p:nvSpPr>
          <p:spPr>
            <a:xfrm>
              <a:off x="1339600" y="5147750"/>
              <a:ext cx="21900" cy="19400"/>
            </a:xfrm>
            <a:custGeom>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 name="Shape 166"/>
            <p:cNvSpPr/>
            <p:nvPr/>
          </p:nvSpPr>
          <p:spPr>
            <a:xfrm>
              <a:off x="1377475" y="5118300"/>
              <a:ext cx="59775" cy="56425"/>
            </a:xfrm>
            <a:custGeom>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 name="Shape 167"/>
            <p:cNvSpPr/>
            <p:nvPr/>
          </p:nvSpPr>
          <p:spPr>
            <a:xfrm>
              <a:off x="1403575" y="5140175"/>
              <a:ext cx="16000" cy="16025"/>
            </a:xfrm>
            <a:custGeom>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 name="Shape 168"/>
            <p:cNvSpPr/>
            <p:nvPr/>
          </p:nvSpPr>
          <p:spPr>
            <a:xfrm>
              <a:off x="1543275" y="5153650"/>
              <a:ext cx="54750" cy="55575"/>
            </a:xfrm>
            <a:custGeom>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 name="Shape 169"/>
            <p:cNvSpPr/>
            <p:nvPr/>
          </p:nvSpPr>
          <p:spPr>
            <a:xfrm>
              <a:off x="1559275" y="5089675"/>
              <a:ext cx="58100" cy="58950"/>
            </a:xfrm>
            <a:custGeom>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 name="Shape 170"/>
            <p:cNvSpPr/>
            <p:nvPr/>
          </p:nvSpPr>
          <p:spPr>
            <a:xfrm>
              <a:off x="1584525" y="5112400"/>
              <a:ext cx="16025" cy="18550"/>
            </a:xfrm>
            <a:custGeom>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 name="Shape 171"/>
            <p:cNvSpPr/>
            <p:nvPr/>
          </p:nvSpPr>
          <p:spPr>
            <a:xfrm>
              <a:off x="1539925" y="5041700"/>
              <a:ext cx="10950" cy="50525"/>
            </a:xfrm>
            <a:custGeom>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 name="Shape 172"/>
            <p:cNvSpPr/>
            <p:nvPr/>
          </p:nvSpPr>
          <p:spPr>
            <a:xfrm>
              <a:off x="1521400" y="5122500"/>
              <a:ext cx="17700" cy="16875"/>
            </a:xfrm>
            <a:custGeom>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 name="Shape 173"/>
            <p:cNvSpPr/>
            <p:nvPr/>
          </p:nvSpPr>
          <p:spPr>
            <a:xfrm>
              <a:off x="1496150" y="5182275"/>
              <a:ext cx="21900" cy="16850"/>
            </a:xfrm>
            <a:custGeom>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 name="Shape 174"/>
            <p:cNvSpPr/>
            <p:nvPr/>
          </p:nvSpPr>
          <p:spPr>
            <a:xfrm>
              <a:off x="1498675" y="5098950"/>
              <a:ext cx="58100" cy="59775"/>
            </a:xfrm>
            <a:custGeom>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 name="Shape 175"/>
            <p:cNvSpPr/>
            <p:nvPr/>
          </p:nvSpPr>
          <p:spPr>
            <a:xfrm>
              <a:off x="1619050" y="5212575"/>
              <a:ext cx="9275" cy="56400"/>
            </a:xfrm>
            <a:custGeom>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 name="Shape 176"/>
            <p:cNvSpPr/>
            <p:nvPr/>
          </p:nvSpPr>
          <p:spPr>
            <a:xfrm>
              <a:off x="1136750" y="5042550"/>
              <a:ext cx="11800" cy="50525"/>
            </a:xfrm>
            <a:custGeom>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 name="Shape 177"/>
            <p:cNvSpPr/>
            <p:nvPr/>
          </p:nvSpPr>
          <p:spPr>
            <a:xfrm>
              <a:off x="1160325" y="5061050"/>
              <a:ext cx="16850" cy="22775"/>
            </a:xfrm>
            <a:custGeom>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 name="Shape 178"/>
            <p:cNvSpPr/>
            <p:nvPr/>
          </p:nvSpPr>
          <p:spPr>
            <a:xfrm>
              <a:off x="1103925" y="5181425"/>
              <a:ext cx="12650" cy="18550"/>
            </a:xfrm>
            <a:custGeom>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 name="Shape 179"/>
            <p:cNvSpPr/>
            <p:nvPr/>
          </p:nvSpPr>
          <p:spPr>
            <a:xfrm>
              <a:off x="1057625" y="5223500"/>
              <a:ext cx="57250" cy="63175"/>
            </a:xfrm>
            <a:custGeom>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 name="Shape 180"/>
            <p:cNvSpPr/>
            <p:nvPr/>
          </p:nvSpPr>
          <p:spPr>
            <a:xfrm>
              <a:off x="1204075" y="5109050"/>
              <a:ext cx="11825" cy="5075"/>
            </a:xfrm>
            <a:custGeom>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1" name="Shape 181"/>
            <p:cNvSpPr/>
            <p:nvPr/>
          </p:nvSpPr>
          <p:spPr>
            <a:xfrm>
              <a:off x="1178825" y="5088000"/>
              <a:ext cx="58100" cy="57250"/>
            </a:xfrm>
            <a:custGeom>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2" name="Shape 182"/>
            <p:cNvSpPr/>
            <p:nvPr/>
          </p:nvSpPr>
          <p:spPr>
            <a:xfrm>
              <a:off x="1202400" y="5112400"/>
              <a:ext cx="13500" cy="16025"/>
            </a:xfrm>
            <a:custGeom>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3" name="Shape 183"/>
            <p:cNvSpPr/>
            <p:nvPr/>
          </p:nvSpPr>
          <p:spPr>
            <a:xfrm>
              <a:off x="1109800" y="5277375"/>
              <a:ext cx="58950" cy="64000"/>
            </a:xfrm>
            <a:custGeom>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4" name="Shape 184"/>
            <p:cNvSpPr/>
            <p:nvPr/>
          </p:nvSpPr>
          <p:spPr>
            <a:xfrm>
              <a:off x="1660275" y="5133450"/>
              <a:ext cx="57275" cy="63150"/>
            </a:xfrm>
            <a:custGeom>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5" name="Shape 185"/>
            <p:cNvSpPr/>
            <p:nvPr/>
          </p:nvSpPr>
          <p:spPr>
            <a:xfrm>
              <a:off x="1620725" y="5199100"/>
              <a:ext cx="60625" cy="69875"/>
            </a:xfrm>
            <a:custGeom>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6" name="Shape 186"/>
            <p:cNvSpPr/>
            <p:nvPr/>
          </p:nvSpPr>
          <p:spPr>
            <a:xfrm>
              <a:off x="1201550" y="5226875"/>
              <a:ext cx="16025" cy="17700"/>
            </a:xfrm>
            <a:custGeom>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7" name="Shape 187"/>
            <p:cNvSpPr/>
            <p:nvPr/>
          </p:nvSpPr>
          <p:spPr>
            <a:xfrm>
              <a:off x="1546650" y="5208350"/>
              <a:ext cx="73250" cy="67375"/>
            </a:xfrm>
            <a:custGeom>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8" name="Shape 188"/>
            <p:cNvSpPr/>
            <p:nvPr/>
          </p:nvSpPr>
          <p:spPr>
            <a:xfrm>
              <a:off x="1246175" y="5223500"/>
              <a:ext cx="300500" cy="101875"/>
            </a:xfrm>
            <a:custGeom>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9" name="Shape 189"/>
            <p:cNvSpPr/>
            <p:nvPr/>
          </p:nvSpPr>
          <p:spPr>
            <a:xfrm>
              <a:off x="1169575" y="5265600"/>
              <a:ext cx="79975" cy="69875"/>
            </a:xfrm>
            <a:custGeom>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0" name="Shape 190"/>
            <p:cNvSpPr/>
            <p:nvPr/>
          </p:nvSpPr>
          <p:spPr>
            <a:xfrm>
              <a:off x="1418725" y="5052650"/>
              <a:ext cx="58100" cy="55575"/>
            </a:xfrm>
            <a:custGeom>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1" name="Shape 191"/>
            <p:cNvSpPr/>
            <p:nvPr/>
          </p:nvSpPr>
          <p:spPr>
            <a:xfrm>
              <a:off x="1241125" y="5079575"/>
              <a:ext cx="55575" cy="55575"/>
            </a:xfrm>
            <a:custGeom>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2" name="Shape 192"/>
            <p:cNvSpPr/>
            <p:nvPr/>
          </p:nvSpPr>
          <p:spPr>
            <a:xfrm>
              <a:off x="1318550" y="5092200"/>
              <a:ext cx="18550" cy="16025"/>
            </a:xfrm>
            <a:custGeom>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3" name="Shape 193"/>
            <p:cNvSpPr/>
            <p:nvPr/>
          </p:nvSpPr>
          <p:spPr>
            <a:xfrm>
              <a:off x="1138425" y="5153650"/>
              <a:ext cx="55575" cy="57250"/>
            </a:xfrm>
            <a:custGeom>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4" name="Shape 194"/>
            <p:cNvSpPr/>
            <p:nvPr/>
          </p:nvSpPr>
          <p:spPr>
            <a:xfrm>
              <a:off x="1238600" y="5087150"/>
              <a:ext cx="10950" cy="49700"/>
            </a:xfrm>
            <a:custGeom>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5" name="Shape 195"/>
            <p:cNvSpPr/>
            <p:nvPr/>
          </p:nvSpPr>
          <p:spPr>
            <a:xfrm>
              <a:off x="1382525" y="5082950"/>
              <a:ext cx="12650" cy="16025"/>
            </a:xfrm>
            <a:custGeom>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6" name="Shape 196"/>
            <p:cNvSpPr/>
            <p:nvPr/>
          </p:nvSpPr>
          <p:spPr>
            <a:xfrm>
              <a:off x="1298350" y="5071175"/>
              <a:ext cx="58950" cy="55575"/>
            </a:xfrm>
            <a:custGeom>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7" name="Shape 197"/>
            <p:cNvSpPr/>
            <p:nvPr/>
          </p:nvSpPr>
          <p:spPr>
            <a:xfrm>
              <a:off x="1358125" y="5059375"/>
              <a:ext cx="58100" cy="63150"/>
            </a:xfrm>
            <a:custGeom>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8" name="Shape 198"/>
            <p:cNvSpPr/>
            <p:nvPr/>
          </p:nvSpPr>
          <p:spPr>
            <a:xfrm>
              <a:off x="1262150" y="5100625"/>
              <a:ext cx="13500" cy="17700"/>
            </a:xfrm>
            <a:custGeom>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99" name="Shape 199"/>
            <p:cNvSpPr/>
            <p:nvPr/>
          </p:nvSpPr>
          <p:spPr>
            <a:xfrm>
              <a:off x="1118225" y="5216775"/>
              <a:ext cx="57275" cy="55575"/>
            </a:xfrm>
            <a:custGeom>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0" name="Shape 200"/>
            <p:cNvSpPr/>
            <p:nvPr/>
          </p:nvSpPr>
          <p:spPr>
            <a:xfrm>
              <a:off x="1162000" y="5176375"/>
              <a:ext cx="12650" cy="18550"/>
            </a:xfrm>
            <a:custGeom>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1" name="Shape 201"/>
            <p:cNvSpPr/>
            <p:nvPr/>
          </p:nvSpPr>
          <p:spPr>
            <a:xfrm>
              <a:off x="1219225" y="5164600"/>
              <a:ext cx="16025" cy="22750"/>
            </a:xfrm>
            <a:custGeom>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2" name="Shape 202"/>
            <p:cNvSpPr/>
            <p:nvPr/>
          </p:nvSpPr>
          <p:spPr>
            <a:xfrm>
              <a:off x="1140100" y="5236975"/>
              <a:ext cx="16875" cy="18550"/>
            </a:xfrm>
            <a:custGeom>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3" name="Shape 203"/>
            <p:cNvSpPr/>
            <p:nvPr/>
          </p:nvSpPr>
          <p:spPr>
            <a:xfrm>
              <a:off x="1197350" y="5143550"/>
              <a:ext cx="58100" cy="60625"/>
            </a:xfrm>
            <a:custGeom>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4" name="Shape 204"/>
            <p:cNvSpPr/>
            <p:nvPr/>
          </p:nvSpPr>
          <p:spPr>
            <a:xfrm>
              <a:off x="1178825" y="5206675"/>
              <a:ext cx="58950" cy="57250"/>
            </a:xfrm>
            <a:custGeom>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
        <p:nvSpPr>
          <p:cNvPr id="205" name="Shape 205"/>
          <p:cNvSpPr txBox="1"/>
          <p:nvPr>
            <p:ph type="ctrTitle"/>
          </p:nvPr>
        </p:nvSpPr>
        <p:spPr>
          <a:xfrm>
            <a:off x="2191050" y="2427150"/>
            <a:ext cx="4761900" cy="1546500"/>
          </a:xfrm>
          <a:prstGeom prst="rect">
            <a:avLst/>
          </a:prstGeom>
        </p:spPr>
        <p:txBody>
          <a:bodyPr anchorCtr="0" anchor="ctr" bIns="91425" lIns="91425" rIns="91425" wrap="square" tIns="91425"/>
          <a:lstStyle>
            <a:lvl1pPr lvl="0" algn="ctr">
              <a:spcBef>
                <a:spcPts val="0"/>
              </a:spcBef>
              <a:buClr>
                <a:srgbClr val="FFFFFF"/>
              </a:buClr>
              <a:buSzPts val="7200"/>
              <a:buNone/>
              <a:defRPr b="0" sz="7200">
                <a:solidFill>
                  <a:srgbClr val="FFFFFF"/>
                </a:solidFill>
              </a:defRPr>
            </a:lvl1pPr>
            <a:lvl2pPr lvl="1" algn="ctr">
              <a:spcBef>
                <a:spcPts val="0"/>
              </a:spcBef>
              <a:buClr>
                <a:srgbClr val="FFFFFF"/>
              </a:buClr>
              <a:buSzPts val="7200"/>
              <a:buNone/>
              <a:defRPr b="0" sz="7200">
                <a:solidFill>
                  <a:srgbClr val="FFFFFF"/>
                </a:solidFill>
              </a:defRPr>
            </a:lvl2pPr>
            <a:lvl3pPr lvl="2" algn="ctr">
              <a:spcBef>
                <a:spcPts val="0"/>
              </a:spcBef>
              <a:buClr>
                <a:srgbClr val="FFFFFF"/>
              </a:buClr>
              <a:buSzPts val="7200"/>
              <a:buNone/>
              <a:defRPr b="0" sz="7200">
                <a:solidFill>
                  <a:srgbClr val="FFFFFF"/>
                </a:solidFill>
              </a:defRPr>
            </a:lvl3pPr>
            <a:lvl4pPr lvl="3" algn="ctr">
              <a:spcBef>
                <a:spcPts val="0"/>
              </a:spcBef>
              <a:buClr>
                <a:srgbClr val="FFFFFF"/>
              </a:buClr>
              <a:buSzPts val="7200"/>
              <a:buNone/>
              <a:defRPr b="0" sz="7200">
                <a:solidFill>
                  <a:srgbClr val="FFFFFF"/>
                </a:solidFill>
              </a:defRPr>
            </a:lvl4pPr>
            <a:lvl5pPr lvl="4" algn="ctr">
              <a:spcBef>
                <a:spcPts val="0"/>
              </a:spcBef>
              <a:buClr>
                <a:srgbClr val="FFFFFF"/>
              </a:buClr>
              <a:buSzPts val="7200"/>
              <a:buNone/>
              <a:defRPr b="0" sz="7200">
                <a:solidFill>
                  <a:srgbClr val="FFFFFF"/>
                </a:solidFill>
              </a:defRPr>
            </a:lvl5pPr>
            <a:lvl6pPr lvl="5" algn="ctr">
              <a:spcBef>
                <a:spcPts val="0"/>
              </a:spcBef>
              <a:buClr>
                <a:srgbClr val="FFFFFF"/>
              </a:buClr>
              <a:buSzPts val="7200"/>
              <a:buNone/>
              <a:defRPr b="0" sz="7200">
                <a:solidFill>
                  <a:srgbClr val="FFFFFF"/>
                </a:solidFill>
              </a:defRPr>
            </a:lvl6pPr>
            <a:lvl7pPr lvl="6" algn="ctr">
              <a:spcBef>
                <a:spcPts val="0"/>
              </a:spcBef>
              <a:buClr>
                <a:srgbClr val="FFFFFF"/>
              </a:buClr>
              <a:buSzPts val="7200"/>
              <a:buNone/>
              <a:defRPr b="0" sz="7200">
                <a:solidFill>
                  <a:srgbClr val="FFFFFF"/>
                </a:solidFill>
              </a:defRPr>
            </a:lvl7pPr>
            <a:lvl8pPr lvl="7" algn="ctr">
              <a:spcBef>
                <a:spcPts val="0"/>
              </a:spcBef>
              <a:buClr>
                <a:srgbClr val="FFFFFF"/>
              </a:buClr>
              <a:buSzPts val="7200"/>
              <a:buNone/>
              <a:defRPr b="0" sz="7200">
                <a:solidFill>
                  <a:srgbClr val="FFFFFF"/>
                </a:solidFill>
              </a:defRPr>
            </a:lvl8pPr>
            <a:lvl9pPr lvl="8" algn="ctr">
              <a:spcBef>
                <a:spcPts val="0"/>
              </a:spcBef>
              <a:buClr>
                <a:srgbClr val="FFFFFF"/>
              </a:buClr>
              <a:buSzPts val="7200"/>
              <a:buNone/>
              <a:defRPr b="0" sz="72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dark">
    <p:bg>
      <p:bgPr>
        <a:solidFill>
          <a:srgbClr val="95A5A6"/>
        </a:solidFill>
      </p:bgPr>
    </p:bg>
    <p:spTree>
      <p:nvGrpSpPr>
        <p:cNvPr id="1592" name="Shape 1592"/>
        <p:cNvGrpSpPr/>
        <p:nvPr/>
      </p:nvGrpSpPr>
      <p:grpSpPr>
        <a:xfrm>
          <a:off x="0" y="0"/>
          <a:ext cx="0" cy="0"/>
          <a:chOff x="0" y="0"/>
          <a:chExt cx="0" cy="0"/>
        </a:xfrm>
      </p:grpSpPr>
      <p:grpSp>
        <p:nvGrpSpPr>
          <p:cNvPr id="1593" name="Shape 1593"/>
          <p:cNvGrpSpPr/>
          <p:nvPr/>
        </p:nvGrpSpPr>
        <p:grpSpPr>
          <a:xfrm>
            <a:off x="1" y="5"/>
            <a:ext cx="9152065" cy="6864065"/>
            <a:chOff x="328725" y="238125"/>
            <a:chExt cx="3447625" cy="2585725"/>
          </a:xfrm>
        </p:grpSpPr>
        <p:sp>
          <p:nvSpPr>
            <p:cNvPr id="1594" name="Shape 1594"/>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5" name="Shape 1595"/>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6" name="Shape 1596"/>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7" name="Shape 1597"/>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8" name="Shape 1598"/>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599" name="Shape 1599"/>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0" name="Shape 1600"/>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1" name="Shape 1601"/>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2" name="Shape 1602"/>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3" name="Shape 1603"/>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4" name="Shape 1604"/>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5" name="Shape 1605"/>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6" name="Shape 1606"/>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7" name="Shape 1607"/>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8" name="Shape 1608"/>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09" name="Shape 1609"/>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0" name="Shape 1610"/>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1" name="Shape 1611"/>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2" name="Shape 1612"/>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3" name="Shape 1613"/>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4" name="Shape 1614"/>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5" name="Shape 1615"/>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6" name="Shape 1616"/>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7" name="Shape 1617"/>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8" name="Shape 1618"/>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19" name="Shape 1619"/>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0" name="Shape 1620"/>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1" name="Shape 1621"/>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2" name="Shape 1622"/>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3" name="Shape 1623"/>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4" name="Shape 1624"/>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5" name="Shape 1625"/>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6" name="Shape 1626"/>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7" name="Shape 1627"/>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8" name="Shape 1628"/>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29" name="Shape 1629"/>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0" name="Shape 1630"/>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1" name="Shape 1631"/>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2" name="Shape 1632"/>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3" name="Shape 1633"/>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4" name="Shape 1634"/>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5" name="Shape 1635"/>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6" name="Shape 1636"/>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7" name="Shape 1637"/>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8" name="Shape 1638"/>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39" name="Shape 1639"/>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0" name="Shape 1640"/>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1" name="Shape 1641"/>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2" name="Shape 1642"/>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3" name="Shape 1643"/>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4" name="Shape 1644"/>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5" name="Shape 1645"/>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6" name="Shape 1646"/>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7" name="Shape 1647"/>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8" name="Shape 1648"/>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49" name="Shape 1649"/>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0" name="Shape 1650"/>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1" name="Shape 1651"/>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2" name="Shape 1652"/>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3" name="Shape 1653"/>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4" name="Shape 1654"/>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5" name="Shape 1655"/>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6" name="Shape 1656"/>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7" name="Shape 1657"/>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8" name="Shape 1658"/>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59" name="Shape 1659"/>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0" name="Shape 1660"/>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1" name="Shape 1661"/>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2" name="Shape 1662"/>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3" name="Shape 1663"/>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4" name="Shape 1664"/>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5" name="Shape 1665"/>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6" name="Shape 1666"/>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7" name="Shape 1667"/>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8" name="Shape 1668"/>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69" name="Shape 1669"/>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0" name="Shape 1670"/>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1" name="Shape 1671"/>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2" name="Shape 1672"/>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3" name="Shape 1673"/>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4" name="Shape 1674"/>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5" name="Shape 1675"/>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6" name="Shape 1676"/>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7" name="Shape 1677"/>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8" name="Shape 1678"/>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79" name="Shape 1679"/>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0" name="Shape 1680"/>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1" name="Shape 1681"/>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2" name="Shape 1682"/>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3" name="Shape 1683"/>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4" name="Shape 1684"/>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5" name="Shape 1685"/>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6" name="Shape 1686"/>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7" name="Shape 1687"/>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8" name="Shape 1688"/>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89" name="Shape 1689"/>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0" name="Shape 1690"/>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1" name="Shape 1691"/>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2" name="Shape 1692"/>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3" name="Shape 1693"/>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4" name="Shape 1694"/>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5" name="Shape 1695"/>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6" name="Shape 1696"/>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697" name="Shape 1697"/>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olor">
    <p:bg>
      <p:bgPr>
        <a:solidFill>
          <a:srgbClr val="F55D4B"/>
        </a:solidFill>
      </p:bgPr>
    </p:bg>
    <p:spTree>
      <p:nvGrpSpPr>
        <p:cNvPr id="1698" name="Shape 1698"/>
        <p:cNvGrpSpPr/>
        <p:nvPr/>
      </p:nvGrpSpPr>
      <p:grpSpPr>
        <a:xfrm>
          <a:off x="0" y="0"/>
          <a:ext cx="0" cy="0"/>
          <a:chOff x="0" y="0"/>
          <a:chExt cx="0" cy="0"/>
        </a:xfrm>
      </p:grpSpPr>
      <p:grpSp>
        <p:nvGrpSpPr>
          <p:cNvPr id="1699" name="Shape 1699"/>
          <p:cNvGrpSpPr/>
          <p:nvPr/>
        </p:nvGrpSpPr>
        <p:grpSpPr>
          <a:xfrm>
            <a:off x="1" y="5"/>
            <a:ext cx="9152065" cy="6864065"/>
            <a:chOff x="328725" y="238125"/>
            <a:chExt cx="3447625" cy="2585725"/>
          </a:xfrm>
        </p:grpSpPr>
        <p:sp>
          <p:nvSpPr>
            <p:cNvPr id="1700" name="Shape 1700"/>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1" name="Shape 1701"/>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2" name="Shape 1702"/>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3" name="Shape 1703"/>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4" name="Shape 1704"/>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5" name="Shape 1705"/>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6" name="Shape 1706"/>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7" name="Shape 1707"/>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8" name="Shape 1708"/>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09" name="Shape 1709"/>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0" name="Shape 1710"/>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1" name="Shape 1711"/>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2" name="Shape 1712"/>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3" name="Shape 1713"/>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4" name="Shape 1714"/>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5" name="Shape 1715"/>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6" name="Shape 1716"/>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7" name="Shape 1717"/>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8" name="Shape 1718"/>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19" name="Shape 1719"/>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0" name="Shape 1720"/>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1" name="Shape 1721"/>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2" name="Shape 1722"/>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3" name="Shape 1723"/>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4" name="Shape 1724"/>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5" name="Shape 1725"/>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6" name="Shape 1726"/>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7" name="Shape 1727"/>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8" name="Shape 1728"/>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29" name="Shape 1729"/>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0" name="Shape 1730"/>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1" name="Shape 1731"/>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2" name="Shape 1732"/>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3" name="Shape 1733"/>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4" name="Shape 1734"/>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5" name="Shape 1735"/>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6" name="Shape 1736"/>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7" name="Shape 1737"/>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8" name="Shape 1738"/>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39" name="Shape 1739"/>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0" name="Shape 1740"/>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1" name="Shape 1741"/>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2" name="Shape 1742"/>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3" name="Shape 1743"/>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4" name="Shape 1744"/>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5" name="Shape 1745"/>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6" name="Shape 1746"/>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7" name="Shape 1747"/>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8" name="Shape 1748"/>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49" name="Shape 1749"/>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0" name="Shape 1750"/>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1" name="Shape 1751"/>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2" name="Shape 1752"/>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3" name="Shape 1753"/>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4" name="Shape 1754"/>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5" name="Shape 1755"/>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6" name="Shape 1756"/>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7" name="Shape 1757"/>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8" name="Shape 1758"/>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59" name="Shape 1759"/>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0" name="Shape 1760"/>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1" name="Shape 1761"/>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2" name="Shape 1762"/>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3" name="Shape 1763"/>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4" name="Shape 1764"/>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5" name="Shape 1765"/>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6" name="Shape 1766"/>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7" name="Shape 1767"/>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8" name="Shape 1768"/>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69" name="Shape 1769"/>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0" name="Shape 1770"/>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1" name="Shape 1771"/>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2" name="Shape 1772"/>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3" name="Shape 1773"/>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4" name="Shape 1774"/>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5" name="Shape 1775"/>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6" name="Shape 1776"/>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7" name="Shape 1777"/>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8" name="Shape 1778"/>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79" name="Shape 1779"/>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0" name="Shape 1780"/>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1" name="Shape 1781"/>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2" name="Shape 1782"/>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3" name="Shape 1783"/>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4" name="Shape 1784"/>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5" name="Shape 1785"/>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6" name="Shape 1786"/>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7" name="Shape 1787"/>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8" name="Shape 1788"/>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89" name="Shape 1789"/>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0" name="Shape 1790"/>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1" name="Shape 1791"/>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2" name="Shape 1792"/>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3" name="Shape 1793"/>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4" name="Shape 1794"/>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5" name="Shape 1795"/>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6" name="Shape 1796"/>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7" name="Shape 1797"/>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8" name="Shape 1798"/>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799" name="Shape 1799"/>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0" name="Shape 1800"/>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1" name="Shape 1801"/>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2" name="Shape 1802"/>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1803" name="Shape 1803"/>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bg>
      <p:bgPr>
        <a:solidFill>
          <a:srgbClr val="95A5A6"/>
        </a:solidFill>
      </p:bgPr>
    </p:bg>
    <p:spTree>
      <p:nvGrpSpPr>
        <p:cNvPr id="206" name="Shape 206"/>
        <p:cNvGrpSpPr/>
        <p:nvPr/>
      </p:nvGrpSpPr>
      <p:grpSpPr>
        <a:xfrm>
          <a:off x="0" y="0"/>
          <a:ext cx="0" cy="0"/>
          <a:chOff x="0" y="0"/>
          <a:chExt cx="0" cy="0"/>
        </a:xfrm>
      </p:grpSpPr>
      <p:grpSp>
        <p:nvGrpSpPr>
          <p:cNvPr id="207" name="Shape 207"/>
          <p:cNvGrpSpPr/>
          <p:nvPr/>
        </p:nvGrpSpPr>
        <p:grpSpPr>
          <a:xfrm>
            <a:off x="92" y="10"/>
            <a:ext cx="9152065" cy="6864065"/>
            <a:chOff x="3843650" y="238125"/>
            <a:chExt cx="3447625" cy="2585725"/>
          </a:xfrm>
        </p:grpSpPr>
        <p:sp>
          <p:nvSpPr>
            <p:cNvPr id="208" name="Shape 208"/>
            <p:cNvSpPr/>
            <p:nvPr/>
          </p:nvSpPr>
          <p:spPr>
            <a:xfrm>
              <a:off x="4904200" y="1929925"/>
              <a:ext cx="1327375" cy="316500"/>
            </a:xfrm>
            <a:custGeom>
              <a:pathLst>
                <a:path extrusionOk="0" h="12660" w="53095">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09" name="Shape 209"/>
            <p:cNvSpPr/>
            <p:nvPr/>
          </p:nvSpPr>
          <p:spPr>
            <a:xfrm>
              <a:off x="5562400" y="1903850"/>
              <a:ext cx="15175" cy="15175"/>
            </a:xfrm>
            <a:custGeom>
              <a:pathLst>
                <a:path extrusionOk="0" h="607" w="607">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0" name="Shape 210"/>
            <p:cNvSpPr/>
            <p:nvPr/>
          </p:nvSpPr>
          <p:spPr>
            <a:xfrm>
              <a:off x="5150825" y="2276725"/>
              <a:ext cx="837500" cy="7600"/>
            </a:xfrm>
            <a:custGeom>
              <a:pathLst>
                <a:path extrusionOk="0" h="304" w="3350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1" name="Shape 211"/>
            <p:cNvSpPr/>
            <p:nvPr/>
          </p:nvSpPr>
          <p:spPr>
            <a:xfrm>
              <a:off x="6030400" y="634550"/>
              <a:ext cx="6750" cy="14350"/>
            </a:xfrm>
            <a:custGeom>
              <a:pathLst>
                <a:path extrusionOk="0" h="574" w="27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2" name="Shape 212"/>
            <p:cNvSpPr/>
            <p:nvPr/>
          </p:nvSpPr>
          <p:spPr>
            <a:xfrm>
              <a:off x="5362925" y="2780900"/>
              <a:ext cx="430975" cy="42950"/>
            </a:xfrm>
            <a:custGeom>
              <a:pathLst>
                <a:path extrusionOk="0" h="1718" w="17239">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3" name="Shape 213"/>
            <p:cNvSpPr/>
            <p:nvPr/>
          </p:nvSpPr>
          <p:spPr>
            <a:xfrm>
              <a:off x="4575925" y="2354150"/>
              <a:ext cx="326625" cy="469700"/>
            </a:xfrm>
            <a:custGeom>
              <a:pathLst>
                <a:path extrusionOk="0" h="18788" w="13065">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4" name="Shape 214"/>
            <p:cNvSpPr/>
            <p:nvPr/>
          </p:nvSpPr>
          <p:spPr>
            <a:xfrm>
              <a:off x="4839400" y="1865975"/>
              <a:ext cx="1471300" cy="15175"/>
            </a:xfrm>
            <a:custGeom>
              <a:pathLst>
                <a:path extrusionOk="0" h="607" w="58852">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5" name="Shape 215"/>
            <p:cNvSpPr/>
            <p:nvPr/>
          </p:nvSpPr>
          <p:spPr>
            <a:xfrm>
              <a:off x="6021975" y="655600"/>
              <a:ext cx="8450" cy="16850"/>
            </a:xfrm>
            <a:custGeom>
              <a:pathLst>
                <a:path extrusionOk="0" h="674" w="338">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6" name="Shape 216"/>
            <p:cNvSpPr/>
            <p:nvPr/>
          </p:nvSpPr>
          <p:spPr>
            <a:xfrm>
              <a:off x="6037975" y="610975"/>
              <a:ext cx="7600" cy="13500"/>
            </a:xfrm>
            <a:custGeom>
              <a:pathLst>
                <a:path extrusionOk="0" h="540" w="304">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7" name="Shape 217"/>
            <p:cNvSpPr/>
            <p:nvPr/>
          </p:nvSpPr>
          <p:spPr>
            <a:xfrm>
              <a:off x="6859475" y="2144575"/>
              <a:ext cx="111975" cy="69875"/>
            </a:xfrm>
            <a:custGeom>
              <a:pathLst>
                <a:path extrusionOk="0" h="2795" w="4479">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8" name="Shape 218"/>
            <p:cNvSpPr/>
            <p:nvPr/>
          </p:nvSpPr>
          <p:spPr>
            <a:xfrm>
              <a:off x="7089250" y="1504875"/>
              <a:ext cx="114500" cy="168375"/>
            </a:xfrm>
            <a:custGeom>
              <a:pathLst>
                <a:path extrusionOk="0" h="6735" w="458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19" name="Shape 219"/>
            <p:cNvSpPr/>
            <p:nvPr/>
          </p:nvSpPr>
          <p:spPr>
            <a:xfrm>
              <a:off x="6601075" y="2117625"/>
              <a:ext cx="520200" cy="617850"/>
            </a:xfrm>
            <a:custGeom>
              <a:pathLst>
                <a:path extrusionOk="0" h="24714" w="20808">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0" name="Shape 220"/>
            <p:cNvSpPr/>
            <p:nvPr/>
          </p:nvSpPr>
          <p:spPr>
            <a:xfrm>
              <a:off x="6923450" y="1426600"/>
              <a:ext cx="69875" cy="218850"/>
            </a:xfrm>
            <a:custGeom>
              <a:pathLst>
                <a:path extrusionOk="0" h="8754" w="2795">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1" name="Shape 221"/>
            <p:cNvSpPr/>
            <p:nvPr/>
          </p:nvSpPr>
          <p:spPr>
            <a:xfrm>
              <a:off x="6956275" y="2530075"/>
              <a:ext cx="74925" cy="111125"/>
            </a:xfrm>
            <a:custGeom>
              <a:pathLst>
                <a:path extrusionOk="0" h="4445" w="2997">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2" name="Shape 222"/>
            <p:cNvSpPr/>
            <p:nvPr/>
          </p:nvSpPr>
          <p:spPr>
            <a:xfrm>
              <a:off x="6645675" y="2190850"/>
              <a:ext cx="331650" cy="88425"/>
            </a:xfrm>
            <a:custGeom>
              <a:pathLst>
                <a:path extrusionOk="0" h="3537" w="13266">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3" name="Shape 223"/>
            <p:cNvSpPr/>
            <p:nvPr/>
          </p:nvSpPr>
          <p:spPr>
            <a:xfrm>
              <a:off x="7052225" y="2597400"/>
              <a:ext cx="16000" cy="8450"/>
            </a:xfrm>
            <a:custGeom>
              <a:pathLst>
                <a:path extrusionOk="0" h="338" w="64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4" name="Shape 224"/>
            <p:cNvSpPr/>
            <p:nvPr/>
          </p:nvSpPr>
          <p:spPr>
            <a:xfrm>
              <a:off x="7051375" y="2588975"/>
              <a:ext cx="11800" cy="7600"/>
            </a:xfrm>
            <a:custGeom>
              <a:pathLst>
                <a:path extrusionOk="0" h="304" w="472">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5" name="Shape 225"/>
            <p:cNvSpPr/>
            <p:nvPr/>
          </p:nvSpPr>
          <p:spPr>
            <a:xfrm>
              <a:off x="7026125" y="2567950"/>
              <a:ext cx="60625" cy="54725"/>
            </a:xfrm>
            <a:custGeom>
              <a:pathLst>
                <a:path extrusionOk="0" h="2189" w="2425">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6" name="Shape 226"/>
            <p:cNvSpPr/>
            <p:nvPr/>
          </p:nvSpPr>
          <p:spPr>
            <a:xfrm>
              <a:off x="4553200" y="2754800"/>
              <a:ext cx="129650" cy="69050"/>
            </a:xfrm>
            <a:custGeom>
              <a:pathLst>
                <a:path extrusionOk="0" h="2762" w="5186">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7" name="Shape 227"/>
            <p:cNvSpPr/>
            <p:nvPr/>
          </p:nvSpPr>
          <p:spPr>
            <a:xfrm>
              <a:off x="7039600" y="1471200"/>
              <a:ext cx="157425" cy="198675"/>
            </a:xfrm>
            <a:custGeom>
              <a:pathLst>
                <a:path extrusionOk="0" h="7947" w="6297">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8" name="Shape 228"/>
            <p:cNvSpPr/>
            <p:nvPr/>
          </p:nvSpPr>
          <p:spPr>
            <a:xfrm>
              <a:off x="6976475" y="2197600"/>
              <a:ext cx="36200" cy="117850"/>
            </a:xfrm>
            <a:custGeom>
              <a:pathLst>
                <a:path extrusionOk="0" h="4714" w="1448">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29" name="Shape 229"/>
            <p:cNvSpPr/>
            <p:nvPr/>
          </p:nvSpPr>
          <p:spPr>
            <a:xfrm>
              <a:off x="6639775" y="2213575"/>
              <a:ext cx="167525" cy="44650"/>
            </a:xfrm>
            <a:custGeom>
              <a:pathLst>
                <a:path extrusionOk="0" h="1786" w="6701">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0" name="Shape 230"/>
            <p:cNvSpPr/>
            <p:nvPr/>
          </p:nvSpPr>
          <p:spPr>
            <a:xfrm>
              <a:off x="6685250" y="2227900"/>
              <a:ext cx="282825" cy="132175"/>
            </a:xfrm>
            <a:custGeom>
              <a:pathLst>
                <a:path extrusionOk="0" h="5287" w="11313">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1" name="Shape 231"/>
            <p:cNvSpPr/>
            <p:nvPr/>
          </p:nvSpPr>
          <p:spPr>
            <a:xfrm>
              <a:off x="6644000" y="2278400"/>
              <a:ext cx="31150" cy="121225"/>
            </a:xfrm>
            <a:custGeom>
              <a:pathLst>
                <a:path extrusionOk="0" h="4849" w="1246">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2" name="Shape 232"/>
            <p:cNvSpPr/>
            <p:nvPr/>
          </p:nvSpPr>
          <p:spPr>
            <a:xfrm>
              <a:off x="6672625" y="2313750"/>
              <a:ext cx="334175" cy="88400"/>
            </a:xfrm>
            <a:custGeom>
              <a:pathLst>
                <a:path extrusionOk="0" h="3536" w="13367">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3" name="Shape 233"/>
            <p:cNvSpPr/>
            <p:nvPr/>
          </p:nvSpPr>
          <p:spPr>
            <a:xfrm>
              <a:off x="6762675" y="2487150"/>
              <a:ext cx="15175" cy="24425"/>
            </a:xfrm>
            <a:custGeom>
              <a:pathLst>
                <a:path extrusionOk="0" h="977" w="607">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4" name="Shape 234"/>
            <p:cNvSpPr/>
            <p:nvPr/>
          </p:nvSpPr>
          <p:spPr>
            <a:xfrm>
              <a:off x="7013500" y="2429050"/>
              <a:ext cx="7600" cy="5925"/>
            </a:xfrm>
            <a:custGeom>
              <a:pathLst>
                <a:path extrusionOk="0" h="237" w="304">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5" name="Shape 235"/>
            <p:cNvSpPr/>
            <p:nvPr/>
          </p:nvSpPr>
          <p:spPr>
            <a:xfrm>
              <a:off x="7026975" y="2478725"/>
              <a:ext cx="15175" cy="27800"/>
            </a:xfrm>
            <a:custGeom>
              <a:pathLst>
                <a:path extrusionOk="0" h="1112" w="607">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6" name="Shape 236"/>
            <p:cNvSpPr/>
            <p:nvPr/>
          </p:nvSpPr>
          <p:spPr>
            <a:xfrm>
              <a:off x="7005925" y="2460200"/>
              <a:ext cx="58950" cy="57275"/>
            </a:xfrm>
            <a:custGeom>
              <a:pathLst>
                <a:path extrusionOk="0" h="2291" w="2358">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7" name="Shape 237"/>
            <p:cNvSpPr/>
            <p:nvPr/>
          </p:nvSpPr>
          <p:spPr>
            <a:xfrm>
              <a:off x="6926800" y="2425700"/>
              <a:ext cx="63150" cy="54725"/>
            </a:xfrm>
            <a:custGeom>
              <a:pathLst>
                <a:path extrusionOk="0" h="2189" w="2526">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8" name="Shape 238"/>
            <p:cNvSpPr/>
            <p:nvPr/>
          </p:nvSpPr>
          <p:spPr>
            <a:xfrm>
              <a:off x="6867875" y="2439150"/>
              <a:ext cx="63175" cy="58125"/>
            </a:xfrm>
            <a:custGeom>
              <a:pathLst>
                <a:path extrusionOk="0" h="2325" w="2527">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39" name="Shape 239"/>
            <p:cNvSpPr/>
            <p:nvPr/>
          </p:nvSpPr>
          <p:spPr>
            <a:xfrm>
              <a:off x="7017700" y="2426525"/>
              <a:ext cx="12650" cy="31175"/>
            </a:xfrm>
            <a:custGeom>
              <a:pathLst>
                <a:path extrusionOk="0" h="1247" w="506">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0" name="Shape 240"/>
            <p:cNvSpPr/>
            <p:nvPr/>
          </p:nvSpPr>
          <p:spPr>
            <a:xfrm>
              <a:off x="6901550" y="2507350"/>
              <a:ext cx="16025" cy="27800"/>
            </a:xfrm>
            <a:custGeom>
              <a:pathLst>
                <a:path extrusionOk="0" h="1112" w="641">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1" name="Shape 241"/>
            <p:cNvSpPr/>
            <p:nvPr/>
          </p:nvSpPr>
          <p:spPr>
            <a:xfrm>
              <a:off x="6878825" y="2490500"/>
              <a:ext cx="63150" cy="55575"/>
            </a:xfrm>
            <a:custGeom>
              <a:pathLst>
                <a:path extrusionOk="0" h="2223" w="2526">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2" name="Shape 242"/>
            <p:cNvSpPr/>
            <p:nvPr/>
          </p:nvSpPr>
          <p:spPr>
            <a:xfrm>
              <a:off x="7032850" y="2440000"/>
              <a:ext cx="5925" cy="6750"/>
            </a:xfrm>
            <a:custGeom>
              <a:pathLst>
                <a:path extrusionOk="0" h="270" w="237">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3" name="Shape 243"/>
            <p:cNvSpPr/>
            <p:nvPr/>
          </p:nvSpPr>
          <p:spPr>
            <a:xfrm>
              <a:off x="6807275" y="1085700"/>
              <a:ext cx="484000" cy="586700"/>
            </a:xfrm>
            <a:custGeom>
              <a:pathLst>
                <a:path extrusionOk="0" h="23468" w="1936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4" name="Shape 244"/>
            <p:cNvSpPr/>
            <p:nvPr/>
          </p:nvSpPr>
          <p:spPr>
            <a:xfrm>
              <a:off x="6964675" y="2496400"/>
              <a:ext cx="14350" cy="8450"/>
            </a:xfrm>
            <a:custGeom>
              <a:pathLst>
                <a:path extrusionOk="0" h="338" w="574">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5" name="Shape 245"/>
            <p:cNvSpPr/>
            <p:nvPr/>
          </p:nvSpPr>
          <p:spPr>
            <a:xfrm>
              <a:off x="7014350" y="2516600"/>
              <a:ext cx="60625" cy="54725"/>
            </a:xfrm>
            <a:custGeom>
              <a:pathLst>
                <a:path extrusionOk="0" h="2189" w="2425">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6" name="Shape 246"/>
            <p:cNvSpPr/>
            <p:nvPr/>
          </p:nvSpPr>
          <p:spPr>
            <a:xfrm>
              <a:off x="6044700" y="589950"/>
              <a:ext cx="8450" cy="13475"/>
            </a:xfrm>
            <a:custGeom>
              <a:pathLst>
                <a:path extrusionOk="0" h="539" w="338">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7" name="Shape 247"/>
            <p:cNvSpPr/>
            <p:nvPr/>
          </p:nvSpPr>
          <p:spPr>
            <a:xfrm>
              <a:off x="6754250" y="2521650"/>
              <a:ext cx="64850" cy="53900"/>
            </a:xfrm>
            <a:custGeom>
              <a:pathLst>
                <a:path extrusionOk="0" h="2156" w="2594">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8" name="Shape 248"/>
            <p:cNvSpPr/>
            <p:nvPr/>
          </p:nvSpPr>
          <p:spPr>
            <a:xfrm>
              <a:off x="6746675" y="2465250"/>
              <a:ext cx="58100" cy="58100"/>
            </a:xfrm>
            <a:custGeom>
              <a:pathLst>
                <a:path extrusionOk="0" h="2324" w="2324">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49" name="Shape 249"/>
            <p:cNvSpPr/>
            <p:nvPr/>
          </p:nvSpPr>
          <p:spPr>
            <a:xfrm>
              <a:off x="6794650" y="2591500"/>
              <a:ext cx="11825" cy="24450"/>
            </a:xfrm>
            <a:custGeom>
              <a:pathLst>
                <a:path extrusionOk="0" h="978" w="473">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0" name="Shape 250"/>
            <p:cNvSpPr/>
            <p:nvPr/>
          </p:nvSpPr>
          <p:spPr>
            <a:xfrm>
              <a:off x="6770250" y="2573825"/>
              <a:ext cx="62300" cy="58100"/>
            </a:xfrm>
            <a:custGeom>
              <a:pathLst>
                <a:path extrusionOk="0" h="2324" w="2492">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1" name="Shape 251"/>
            <p:cNvSpPr/>
            <p:nvPr/>
          </p:nvSpPr>
          <p:spPr>
            <a:xfrm>
              <a:off x="6988250" y="2412225"/>
              <a:ext cx="64825" cy="58100"/>
            </a:xfrm>
            <a:custGeom>
              <a:pathLst>
                <a:path extrusionOk="0" h="2324" w="2593">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2" name="Shape 252"/>
            <p:cNvSpPr/>
            <p:nvPr/>
          </p:nvSpPr>
          <p:spPr>
            <a:xfrm>
              <a:off x="6893150" y="2546050"/>
              <a:ext cx="56400" cy="56425"/>
            </a:xfrm>
            <a:custGeom>
              <a:pathLst>
                <a:path extrusionOk="0" h="2257" w="2256">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3" name="Shape 253"/>
            <p:cNvSpPr/>
            <p:nvPr/>
          </p:nvSpPr>
          <p:spPr>
            <a:xfrm>
              <a:off x="6779500" y="2537650"/>
              <a:ext cx="16875" cy="23575"/>
            </a:xfrm>
            <a:custGeom>
              <a:pathLst>
                <a:path extrusionOk="0" h="943" w="675">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4" name="Shape 254"/>
            <p:cNvSpPr/>
            <p:nvPr/>
          </p:nvSpPr>
          <p:spPr>
            <a:xfrm>
              <a:off x="6819075" y="2507350"/>
              <a:ext cx="59775" cy="53875"/>
            </a:xfrm>
            <a:custGeom>
              <a:pathLst>
                <a:path extrusionOk="0" h="2155" w="2391">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5" name="Shape 255"/>
            <p:cNvSpPr/>
            <p:nvPr/>
          </p:nvSpPr>
          <p:spPr>
            <a:xfrm>
              <a:off x="6827475" y="2467775"/>
              <a:ext cx="15175" cy="29500"/>
            </a:xfrm>
            <a:custGeom>
              <a:pathLst>
                <a:path extrusionOk="0" h="1180" w="607">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6" name="Shape 256"/>
            <p:cNvSpPr/>
            <p:nvPr/>
          </p:nvSpPr>
          <p:spPr>
            <a:xfrm>
              <a:off x="6984050" y="2574675"/>
              <a:ext cx="27800" cy="22750"/>
            </a:xfrm>
            <a:custGeom>
              <a:pathLst>
                <a:path extrusionOk="0" h="910" w="1112">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7" name="Shape 257"/>
            <p:cNvSpPr/>
            <p:nvPr/>
          </p:nvSpPr>
          <p:spPr>
            <a:xfrm>
              <a:off x="6808975" y="2453475"/>
              <a:ext cx="55575" cy="55575"/>
            </a:xfrm>
            <a:custGeom>
              <a:pathLst>
                <a:path extrusionOk="0" h="2223" w="2223">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8" name="Shape 258"/>
            <p:cNvSpPr/>
            <p:nvPr/>
          </p:nvSpPr>
          <p:spPr>
            <a:xfrm>
              <a:off x="6914175" y="2562050"/>
              <a:ext cx="15175" cy="24425"/>
            </a:xfrm>
            <a:custGeom>
              <a:pathLst>
                <a:path extrusionOk="0" h="977" w="607">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59" name="Shape 259"/>
            <p:cNvSpPr/>
            <p:nvPr/>
          </p:nvSpPr>
          <p:spPr>
            <a:xfrm>
              <a:off x="6841800" y="2524175"/>
              <a:ext cx="14325" cy="21900"/>
            </a:xfrm>
            <a:custGeom>
              <a:pathLst>
                <a:path extrusionOk="0" h="876" w="573">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0" name="Shape 260"/>
            <p:cNvSpPr/>
            <p:nvPr/>
          </p:nvSpPr>
          <p:spPr>
            <a:xfrm>
              <a:off x="6716375" y="2637800"/>
              <a:ext cx="66525" cy="59800"/>
            </a:xfrm>
            <a:custGeom>
              <a:pathLst>
                <a:path extrusionOk="0" h="2392" w="2661">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1" name="Shape 261"/>
            <p:cNvSpPr/>
            <p:nvPr/>
          </p:nvSpPr>
          <p:spPr>
            <a:xfrm>
              <a:off x="6851050" y="2572150"/>
              <a:ext cx="24425" cy="21900"/>
            </a:xfrm>
            <a:custGeom>
              <a:pathLst>
                <a:path extrusionOk="0" h="876" w="977">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2" name="Shape 262"/>
            <p:cNvSpPr/>
            <p:nvPr/>
          </p:nvSpPr>
          <p:spPr>
            <a:xfrm>
              <a:off x="6775300" y="2626025"/>
              <a:ext cx="66525" cy="53050"/>
            </a:xfrm>
            <a:custGeom>
              <a:pathLst>
                <a:path extrusionOk="0" h="2122" w="2661">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3" name="Shape 263"/>
            <p:cNvSpPr/>
            <p:nvPr/>
          </p:nvSpPr>
          <p:spPr>
            <a:xfrm>
              <a:off x="6698700" y="2537650"/>
              <a:ext cx="58100" cy="48825"/>
            </a:xfrm>
            <a:custGeom>
              <a:pathLst>
                <a:path extrusionOk="0" h="1953" w="2324">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4" name="Shape 264"/>
            <p:cNvSpPr/>
            <p:nvPr/>
          </p:nvSpPr>
          <p:spPr>
            <a:xfrm>
              <a:off x="6740800" y="2658000"/>
              <a:ext cx="19375" cy="24450"/>
            </a:xfrm>
            <a:custGeom>
              <a:pathLst>
                <a:path extrusionOk="0" h="978" w="775">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5" name="Shape 265"/>
            <p:cNvSpPr/>
            <p:nvPr/>
          </p:nvSpPr>
          <p:spPr>
            <a:xfrm>
              <a:off x="6705450" y="2585625"/>
              <a:ext cx="62300" cy="57250"/>
            </a:xfrm>
            <a:custGeom>
              <a:pathLst>
                <a:path extrusionOk="0" h="2290" w="2492">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6" name="Shape 266"/>
            <p:cNvSpPr/>
            <p:nvPr/>
          </p:nvSpPr>
          <p:spPr>
            <a:xfrm>
              <a:off x="6806450" y="2643700"/>
              <a:ext cx="14325" cy="23600"/>
            </a:xfrm>
            <a:custGeom>
              <a:pathLst>
                <a:path extrusionOk="0" h="944" w="573">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7" name="Shape 267"/>
            <p:cNvSpPr/>
            <p:nvPr/>
          </p:nvSpPr>
          <p:spPr>
            <a:xfrm>
              <a:off x="6932700" y="2630225"/>
              <a:ext cx="5925" cy="5075"/>
            </a:xfrm>
            <a:custGeom>
              <a:pathLst>
                <a:path extrusionOk="0" h="203" w="237">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8" name="Shape 268"/>
            <p:cNvSpPr/>
            <p:nvPr/>
          </p:nvSpPr>
          <p:spPr>
            <a:xfrm>
              <a:off x="6903250" y="2595725"/>
              <a:ext cx="58925" cy="53875"/>
            </a:xfrm>
            <a:custGeom>
              <a:pathLst>
                <a:path extrusionOk="0" h="2155" w="2357">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69" name="Shape 269"/>
            <p:cNvSpPr/>
            <p:nvPr/>
          </p:nvSpPr>
          <p:spPr>
            <a:xfrm>
              <a:off x="6844325" y="2609175"/>
              <a:ext cx="64000" cy="55600"/>
            </a:xfrm>
            <a:custGeom>
              <a:pathLst>
                <a:path extrusionOk="0" h="2224" w="256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0" name="Shape 270"/>
            <p:cNvSpPr/>
            <p:nvPr/>
          </p:nvSpPr>
          <p:spPr>
            <a:xfrm>
              <a:off x="6835050" y="2561200"/>
              <a:ext cx="56425" cy="55575"/>
            </a:xfrm>
            <a:custGeom>
              <a:pathLst>
                <a:path extrusionOk="0" h="2223" w="2257">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1" name="Shape 271"/>
            <p:cNvSpPr/>
            <p:nvPr/>
          </p:nvSpPr>
          <p:spPr>
            <a:xfrm>
              <a:off x="6862825" y="2622650"/>
              <a:ext cx="26125" cy="29475"/>
            </a:xfrm>
            <a:custGeom>
              <a:pathLst>
                <a:path extrusionOk="0" h="1179" w="1045">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2" name="Shape 272"/>
            <p:cNvSpPr/>
            <p:nvPr/>
          </p:nvSpPr>
          <p:spPr>
            <a:xfrm>
              <a:off x="6254275" y="238125"/>
              <a:ext cx="974725" cy="642225"/>
            </a:xfrm>
            <a:custGeom>
              <a:pathLst>
                <a:path extrusionOk="0" h="25689" w="38989">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3" name="Shape 273"/>
            <p:cNvSpPr/>
            <p:nvPr/>
          </p:nvSpPr>
          <p:spPr>
            <a:xfrm>
              <a:off x="6883875" y="670750"/>
              <a:ext cx="53900" cy="50525"/>
            </a:xfrm>
            <a:custGeom>
              <a:pathLst>
                <a:path extrusionOk="0" h="2021" w="2156">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4" name="Shape 274"/>
            <p:cNvSpPr/>
            <p:nvPr/>
          </p:nvSpPr>
          <p:spPr>
            <a:xfrm>
              <a:off x="6979825" y="2369300"/>
              <a:ext cx="63150" cy="42100"/>
            </a:xfrm>
            <a:custGeom>
              <a:pathLst>
                <a:path extrusionOk="0" h="1684" w="2526">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5" name="Shape 275"/>
            <p:cNvSpPr/>
            <p:nvPr/>
          </p:nvSpPr>
          <p:spPr>
            <a:xfrm>
              <a:off x="6897350" y="685900"/>
              <a:ext cx="26125" cy="20225"/>
            </a:xfrm>
            <a:custGeom>
              <a:pathLst>
                <a:path extrusionOk="0" h="809" w="1045">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6" name="Shape 276"/>
            <p:cNvSpPr/>
            <p:nvPr/>
          </p:nvSpPr>
          <p:spPr>
            <a:xfrm>
              <a:off x="6942800" y="2476200"/>
              <a:ext cx="61475" cy="58100"/>
            </a:xfrm>
            <a:custGeom>
              <a:pathLst>
                <a:path extrusionOk="0" h="2324" w="2459">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7" name="Shape 277"/>
            <p:cNvSpPr/>
            <p:nvPr/>
          </p:nvSpPr>
          <p:spPr>
            <a:xfrm>
              <a:off x="6845150" y="1283500"/>
              <a:ext cx="25" cy="25"/>
            </a:xfrm>
            <a:custGeom>
              <a:pathLst>
                <a:path extrusionOk="0" h="1" w="1">
                  <a:moveTo>
                    <a:pt x="1" y="1"/>
                  </a:moveTo>
                  <a:lnTo>
                    <a:pt x="1" y="1"/>
                  </a:lnTo>
                  <a:lnTo>
                    <a:pt x="1" y="1"/>
                  </a:lnTo>
                  <a:lnTo>
                    <a:pt x="1" y="1"/>
                  </a:lnTo>
                  <a:lnTo>
                    <a:pt x="1" y="1"/>
                  </a:lnTo>
                  <a:lnTo>
                    <a:pt x="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8" name="Shape 278"/>
            <p:cNvSpPr/>
            <p:nvPr/>
          </p:nvSpPr>
          <p:spPr>
            <a:xfrm>
              <a:off x="6918400" y="2384450"/>
              <a:ext cx="60625" cy="39575"/>
            </a:xfrm>
            <a:custGeom>
              <a:pathLst>
                <a:path extrusionOk="0" h="1583" w="2425">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79" name="Shape 279"/>
            <p:cNvSpPr/>
            <p:nvPr/>
          </p:nvSpPr>
          <p:spPr>
            <a:xfrm>
              <a:off x="6689450" y="2435800"/>
              <a:ext cx="87550" cy="43800"/>
            </a:xfrm>
            <a:custGeom>
              <a:pathLst>
                <a:path extrusionOk="0" h="1752" w="3502">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0" name="Shape 280"/>
            <p:cNvSpPr/>
            <p:nvPr/>
          </p:nvSpPr>
          <p:spPr>
            <a:xfrm>
              <a:off x="3843650" y="1982125"/>
              <a:ext cx="530300" cy="841725"/>
            </a:xfrm>
            <a:custGeom>
              <a:pathLst>
                <a:path extrusionOk="0" h="33669" w="21212">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1" name="Shape 281"/>
            <p:cNvSpPr/>
            <p:nvPr/>
          </p:nvSpPr>
          <p:spPr>
            <a:xfrm>
              <a:off x="6854425" y="2395400"/>
              <a:ext cx="68200" cy="50525"/>
            </a:xfrm>
            <a:custGeom>
              <a:pathLst>
                <a:path extrusionOk="0" h="2021" w="2728">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2" name="Shape 282"/>
            <p:cNvSpPr/>
            <p:nvPr/>
          </p:nvSpPr>
          <p:spPr>
            <a:xfrm>
              <a:off x="6345200" y="238125"/>
              <a:ext cx="810575" cy="563100"/>
            </a:xfrm>
            <a:custGeom>
              <a:pathLst>
                <a:path extrusionOk="0" h="22524" w="32423">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3" name="Shape 283"/>
            <p:cNvSpPr/>
            <p:nvPr/>
          </p:nvSpPr>
          <p:spPr>
            <a:xfrm>
              <a:off x="6682725" y="2484625"/>
              <a:ext cx="60625" cy="52200"/>
            </a:xfrm>
            <a:custGeom>
              <a:pathLst>
                <a:path extrusionOk="0" h="2088" w="2425">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4" name="Shape 284"/>
            <p:cNvSpPr/>
            <p:nvPr/>
          </p:nvSpPr>
          <p:spPr>
            <a:xfrm>
              <a:off x="6793825" y="2413075"/>
              <a:ext cx="61450" cy="47150"/>
            </a:xfrm>
            <a:custGeom>
              <a:pathLst>
                <a:path extrusionOk="0" h="1886" w="2458">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5" name="Shape 285"/>
            <p:cNvSpPr/>
            <p:nvPr/>
          </p:nvSpPr>
          <p:spPr>
            <a:xfrm>
              <a:off x="5622175" y="2490500"/>
              <a:ext cx="21050" cy="17700"/>
            </a:xfrm>
            <a:custGeom>
              <a:pathLst>
                <a:path extrusionOk="0" h="708" w="842">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6" name="Shape 286"/>
            <p:cNvSpPr/>
            <p:nvPr/>
          </p:nvSpPr>
          <p:spPr>
            <a:xfrm>
              <a:off x="5600275" y="2466100"/>
              <a:ext cx="64000" cy="61475"/>
            </a:xfrm>
            <a:custGeom>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7" name="Shape 287"/>
            <p:cNvSpPr/>
            <p:nvPr/>
          </p:nvSpPr>
          <p:spPr>
            <a:xfrm>
              <a:off x="5633950" y="2397075"/>
              <a:ext cx="7600" cy="60625"/>
            </a:xfrm>
            <a:custGeom>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8" name="Shape 288"/>
            <p:cNvSpPr/>
            <p:nvPr/>
          </p:nvSpPr>
          <p:spPr>
            <a:xfrm>
              <a:off x="5603650" y="2630225"/>
              <a:ext cx="19375" cy="16850"/>
            </a:xfrm>
            <a:custGeom>
              <a:pathLst>
                <a:path extrusionOk="0" h="674" w="775">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89" name="Shape 289"/>
            <p:cNvSpPr/>
            <p:nvPr/>
          </p:nvSpPr>
          <p:spPr>
            <a:xfrm>
              <a:off x="5580075" y="2607500"/>
              <a:ext cx="64000" cy="61475"/>
            </a:xfrm>
            <a:custGeom>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0" name="Shape 290"/>
            <p:cNvSpPr/>
            <p:nvPr/>
          </p:nvSpPr>
          <p:spPr>
            <a:xfrm>
              <a:off x="5637325" y="2558675"/>
              <a:ext cx="14325" cy="20225"/>
            </a:xfrm>
            <a:custGeom>
              <a:pathLst>
                <a:path extrusionOk="0" h="809" w="573">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1" name="Shape 291"/>
            <p:cNvSpPr/>
            <p:nvPr/>
          </p:nvSpPr>
          <p:spPr>
            <a:xfrm>
              <a:off x="5526225" y="2538475"/>
              <a:ext cx="7600" cy="60625"/>
            </a:xfrm>
            <a:custGeom>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2" name="Shape 292"/>
            <p:cNvSpPr/>
            <p:nvPr/>
          </p:nvSpPr>
          <p:spPr>
            <a:xfrm>
              <a:off x="5528750" y="2464425"/>
              <a:ext cx="63150" cy="68200"/>
            </a:xfrm>
            <a:custGeom>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3" name="Shape 293"/>
            <p:cNvSpPr/>
            <p:nvPr/>
          </p:nvSpPr>
          <p:spPr>
            <a:xfrm>
              <a:off x="5541375" y="2535950"/>
              <a:ext cx="64825" cy="62325"/>
            </a:xfrm>
            <a:custGeom>
              <a:pathLst>
                <a:path extrusionOk="0" h="2493" w="2593">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4" name="Shape 294"/>
            <p:cNvSpPr/>
            <p:nvPr/>
          </p:nvSpPr>
          <p:spPr>
            <a:xfrm>
              <a:off x="5568300" y="2562050"/>
              <a:ext cx="20225" cy="19375"/>
            </a:xfrm>
            <a:custGeom>
              <a:pathLst>
                <a:path extrusionOk="0" h="775" w="809">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5" name="Shape 295"/>
            <p:cNvSpPr/>
            <p:nvPr/>
          </p:nvSpPr>
          <p:spPr>
            <a:xfrm>
              <a:off x="5492550" y="2558675"/>
              <a:ext cx="25275" cy="24450"/>
            </a:xfrm>
            <a:custGeom>
              <a:pathLst>
                <a:path extrusionOk="0" h="978" w="1011">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6" name="Shape 296"/>
            <p:cNvSpPr/>
            <p:nvPr/>
          </p:nvSpPr>
          <p:spPr>
            <a:xfrm>
              <a:off x="5561575" y="2394550"/>
              <a:ext cx="64825" cy="62300"/>
            </a:xfrm>
            <a:custGeom>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7" name="Shape 297"/>
            <p:cNvSpPr/>
            <p:nvPr/>
          </p:nvSpPr>
          <p:spPr>
            <a:xfrm>
              <a:off x="5587650" y="2429900"/>
              <a:ext cx="11825" cy="18550"/>
            </a:xfrm>
            <a:custGeom>
              <a:pathLst>
                <a:path extrusionOk="0" h="742" w="473">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8" name="Shape 298"/>
            <p:cNvSpPr/>
            <p:nvPr/>
          </p:nvSpPr>
          <p:spPr>
            <a:xfrm>
              <a:off x="5554825" y="2489675"/>
              <a:ext cx="16025" cy="18525"/>
            </a:xfrm>
            <a:custGeom>
              <a:pathLst>
                <a:path extrusionOk="0" h="741" w="641">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299" name="Shape 299"/>
            <p:cNvSpPr/>
            <p:nvPr/>
          </p:nvSpPr>
          <p:spPr>
            <a:xfrm>
              <a:off x="5516125" y="2429900"/>
              <a:ext cx="14325" cy="18550"/>
            </a:xfrm>
            <a:custGeom>
              <a:pathLst>
                <a:path extrusionOk="0" h="742" w="573">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0" name="Shape 300"/>
            <p:cNvSpPr/>
            <p:nvPr/>
          </p:nvSpPr>
          <p:spPr>
            <a:xfrm>
              <a:off x="5506850" y="2348250"/>
              <a:ext cx="68200" cy="42125"/>
            </a:xfrm>
            <a:custGeom>
              <a:pathLst>
                <a:path extrusionOk="0" h="1685" w="2728">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1" name="Shape 301"/>
            <p:cNvSpPr/>
            <p:nvPr/>
          </p:nvSpPr>
          <p:spPr>
            <a:xfrm>
              <a:off x="5614600" y="2536800"/>
              <a:ext cx="63150" cy="61475"/>
            </a:xfrm>
            <a:custGeom>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2" name="Shape 302"/>
            <p:cNvSpPr/>
            <p:nvPr/>
          </p:nvSpPr>
          <p:spPr>
            <a:xfrm>
              <a:off x="5579250" y="2345725"/>
              <a:ext cx="69025" cy="47175"/>
            </a:xfrm>
            <a:custGeom>
              <a:pathLst>
                <a:path extrusionOk="0" h="1887" w="2761">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3" name="Shape 303"/>
            <p:cNvSpPr/>
            <p:nvPr/>
          </p:nvSpPr>
          <p:spPr>
            <a:xfrm>
              <a:off x="5662575" y="2429900"/>
              <a:ext cx="11800" cy="20225"/>
            </a:xfrm>
            <a:custGeom>
              <a:pathLst>
                <a:path extrusionOk="0" h="809" w="472">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4" name="Shape 304"/>
            <p:cNvSpPr/>
            <p:nvPr/>
          </p:nvSpPr>
          <p:spPr>
            <a:xfrm>
              <a:off x="5697925" y="2489675"/>
              <a:ext cx="5925" cy="17700"/>
            </a:xfrm>
            <a:custGeom>
              <a:pathLst>
                <a:path extrusionOk="0" h="708" w="237">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5" name="Shape 305"/>
            <p:cNvSpPr/>
            <p:nvPr/>
          </p:nvSpPr>
          <p:spPr>
            <a:xfrm>
              <a:off x="5733275" y="2429050"/>
              <a:ext cx="16025" cy="17700"/>
            </a:xfrm>
            <a:custGeom>
              <a:pathLst>
                <a:path extrusionOk="0" h="708" w="641">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6" name="Shape 306"/>
            <p:cNvSpPr/>
            <p:nvPr/>
          </p:nvSpPr>
          <p:spPr>
            <a:xfrm>
              <a:off x="5639000" y="2395400"/>
              <a:ext cx="57275" cy="62300"/>
            </a:xfrm>
            <a:custGeom>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7" name="Shape 307"/>
            <p:cNvSpPr/>
            <p:nvPr/>
          </p:nvSpPr>
          <p:spPr>
            <a:xfrm>
              <a:off x="5364600" y="2609175"/>
              <a:ext cx="7600" cy="60650"/>
            </a:xfrm>
            <a:custGeom>
              <a:pathLst>
                <a:path extrusionOk="0" h="2426" w="304">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8" name="Shape 308"/>
            <p:cNvSpPr/>
            <p:nvPr/>
          </p:nvSpPr>
          <p:spPr>
            <a:xfrm>
              <a:off x="5672675" y="2465250"/>
              <a:ext cx="64825" cy="62325"/>
            </a:xfrm>
            <a:custGeom>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09" name="Shape 309"/>
            <p:cNvSpPr/>
            <p:nvPr/>
          </p:nvSpPr>
          <p:spPr>
            <a:xfrm>
              <a:off x="5528750" y="2626850"/>
              <a:ext cx="19375" cy="22750"/>
            </a:xfrm>
            <a:custGeom>
              <a:pathLst>
                <a:path extrusionOk="0" h="910" w="775">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0" name="Shape 310"/>
            <p:cNvSpPr/>
            <p:nvPr/>
          </p:nvSpPr>
          <p:spPr>
            <a:xfrm>
              <a:off x="5705500" y="2394550"/>
              <a:ext cx="64825" cy="62300"/>
            </a:xfrm>
            <a:custGeom>
              <a:pathLst>
                <a:path extrusionOk="0" h="2492" w="2593">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1" name="Shape 311"/>
            <p:cNvSpPr/>
            <p:nvPr/>
          </p:nvSpPr>
          <p:spPr>
            <a:xfrm>
              <a:off x="5508550" y="2605825"/>
              <a:ext cx="63150" cy="68200"/>
            </a:xfrm>
            <a:custGeom>
              <a:pathLst>
                <a:path extrusionOk="0" h="2728" w="2526">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2" name="Shape 312"/>
            <p:cNvSpPr/>
            <p:nvPr/>
          </p:nvSpPr>
          <p:spPr>
            <a:xfrm>
              <a:off x="5436150" y="2606650"/>
              <a:ext cx="64850" cy="62325"/>
            </a:xfrm>
            <a:custGeom>
              <a:pathLst>
                <a:path extrusionOk="0" h="2493" w="2594">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3" name="Shape 313"/>
            <p:cNvSpPr/>
            <p:nvPr/>
          </p:nvSpPr>
          <p:spPr>
            <a:xfrm>
              <a:off x="5461400" y="2627700"/>
              <a:ext cx="18550" cy="16850"/>
            </a:xfrm>
            <a:custGeom>
              <a:pathLst>
                <a:path extrusionOk="0" h="674" w="742">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4" name="Shape 314"/>
            <p:cNvSpPr/>
            <p:nvPr/>
          </p:nvSpPr>
          <p:spPr>
            <a:xfrm>
              <a:off x="5727375" y="2678200"/>
              <a:ext cx="69900" cy="8450"/>
            </a:xfrm>
            <a:custGeom>
              <a:pathLst>
                <a:path extrusionOk="0" h="338" w="2796">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5" name="Shape 315"/>
            <p:cNvSpPr/>
            <p:nvPr/>
          </p:nvSpPr>
          <p:spPr>
            <a:xfrm>
              <a:off x="5886475" y="2538475"/>
              <a:ext cx="7600" cy="60625"/>
            </a:xfrm>
            <a:custGeom>
              <a:pathLst>
                <a:path extrusionOk="0" h="2425" w="304">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6" name="Shape 316"/>
            <p:cNvSpPr/>
            <p:nvPr/>
          </p:nvSpPr>
          <p:spPr>
            <a:xfrm>
              <a:off x="5470675" y="2536800"/>
              <a:ext cx="58100" cy="62300"/>
            </a:xfrm>
            <a:custGeom>
              <a:pathLst>
                <a:path extrusionOk="0" h="2492" w="2324">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7" name="Shape 317"/>
            <p:cNvSpPr/>
            <p:nvPr/>
          </p:nvSpPr>
          <p:spPr>
            <a:xfrm>
              <a:off x="5849425" y="2395400"/>
              <a:ext cx="64000" cy="61450"/>
            </a:xfrm>
            <a:custGeom>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8" name="Shape 318"/>
            <p:cNvSpPr/>
            <p:nvPr/>
          </p:nvSpPr>
          <p:spPr>
            <a:xfrm>
              <a:off x="5777875" y="2393700"/>
              <a:ext cx="63150" cy="68225"/>
            </a:xfrm>
            <a:custGeom>
              <a:pathLst>
                <a:path extrusionOk="0" h="2729" w="2526">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19" name="Shape 319"/>
            <p:cNvSpPr/>
            <p:nvPr/>
          </p:nvSpPr>
          <p:spPr>
            <a:xfrm>
              <a:off x="6053950" y="571425"/>
              <a:ext cx="7600" cy="11800"/>
            </a:xfrm>
            <a:custGeom>
              <a:pathLst>
                <a:path extrusionOk="0" h="472" w="304">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0" name="Shape 320"/>
            <p:cNvSpPr/>
            <p:nvPr/>
          </p:nvSpPr>
          <p:spPr>
            <a:xfrm>
              <a:off x="5384800" y="2467775"/>
              <a:ext cx="7600" cy="60625"/>
            </a:xfrm>
            <a:custGeom>
              <a:pathLst>
                <a:path extrusionOk="0" h="2425" w="304">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1" name="Shape 321"/>
            <p:cNvSpPr/>
            <p:nvPr/>
          </p:nvSpPr>
          <p:spPr>
            <a:xfrm>
              <a:off x="5456350" y="2465250"/>
              <a:ext cx="64850" cy="62325"/>
            </a:xfrm>
            <a:custGeom>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2" name="Shape 322"/>
            <p:cNvSpPr/>
            <p:nvPr/>
          </p:nvSpPr>
          <p:spPr>
            <a:xfrm>
              <a:off x="5397425" y="2535950"/>
              <a:ext cx="64850" cy="62325"/>
            </a:xfrm>
            <a:custGeom>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3" name="Shape 323"/>
            <p:cNvSpPr/>
            <p:nvPr/>
          </p:nvSpPr>
          <p:spPr>
            <a:xfrm>
              <a:off x="5479075" y="2489675"/>
              <a:ext cx="21925" cy="17700"/>
            </a:xfrm>
            <a:custGeom>
              <a:pathLst>
                <a:path extrusionOk="0" h="708" w="877">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4" name="Shape 324"/>
            <p:cNvSpPr/>
            <p:nvPr/>
          </p:nvSpPr>
          <p:spPr>
            <a:xfrm>
              <a:off x="5369650" y="2607500"/>
              <a:ext cx="57275" cy="62325"/>
            </a:xfrm>
            <a:custGeom>
              <a:pathLst>
                <a:path extrusionOk="0" h="2493" w="2291">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5" name="Shape 325"/>
            <p:cNvSpPr/>
            <p:nvPr/>
          </p:nvSpPr>
          <p:spPr>
            <a:xfrm>
              <a:off x="5422675" y="2558675"/>
              <a:ext cx="18550" cy="26975"/>
            </a:xfrm>
            <a:custGeom>
              <a:pathLst>
                <a:path extrusionOk="0" h="1079" w="742">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6" name="Shape 326"/>
            <p:cNvSpPr/>
            <p:nvPr/>
          </p:nvSpPr>
          <p:spPr>
            <a:xfrm>
              <a:off x="5489175" y="2395400"/>
              <a:ext cx="64000" cy="61450"/>
            </a:xfrm>
            <a:custGeom>
              <a:pathLst>
                <a:path extrusionOk="0" h="2458" w="256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7" name="Shape 327"/>
            <p:cNvSpPr/>
            <p:nvPr/>
          </p:nvSpPr>
          <p:spPr>
            <a:xfrm>
              <a:off x="5389025" y="2629375"/>
              <a:ext cx="16850" cy="16025"/>
            </a:xfrm>
            <a:custGeom>
              <a:pathLst>
                <a:path extrusionOk="0" h="641" w="674">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8" name="Shape 328"/>
            <p:cNvSpPr/>
            <p:nvPr/>
          </p:nvSpPr>
          <p:spPr>
            <a:xfrm>
              <a:off x="5389850" y="2466100"/>
              <a:ext cx="57275" cy="62300"/>
            </a:xfrm>
            <a:custGeom>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29" name="Shape 329"/>
            <p:cNvSpPr/>
            <p:nvPr/>
          </p:nvSpPr>
          <p:spPr>
            <a:xfrm>
              <a:off x="5410900" y="2488825"/>
              <a:ext cx="14325" cy="21900"/>
            </a:xfrm>
            <a:custGeom>
              <a:pathLst>
                <a:path extrusionOk="0" h="876" w="573">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0" name="Shape 330"/>
            <p:cNvSpPr/>
            <p:nvPr/>
          </p:nvSpPr>
          <p:spPr>
            <a:xfrm>
              <a:off x="5671000" y="2627700"/>
              <a:ext cx="23575" cy="21075"/>
            </a:xfrm>
            <a:custGeom>
              <a:pathLst>
                <a:path extrusionOk="0" h="843" w="943">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1" name="Shape 331"/>
            <p:cNvSpPr/>
            <p:nvPr/>
          </p:nvSpPr>
          <p:spPr>
            <a:xfrm>
              <a:off x="5347775" y="2557000"/>
              <a:ext cx="19375" cy="26950"/>
            </a:xfrm>
            <a:custGeom>
              <a:pathLst>
                <a:path extrusionOk="0" h="1078" w="775">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2" name="Shape 332"/>
            <p:cNvSpPr/>
            <p:nvPr/>
          </p:nvSpPr>
          <p:spPr>
            <a:xfrm>
              <a:off x="5219825" y="2607500"/>
              <a:ext cx="64000" cy="61475"/>
            </a:xfrm>
            <a:custGeom>
              <a:pathLst>
                <a:path extrusionOk="0" h="2459" w="256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3" name="Shape 333"/>
            <p:cNvSpPr/>
            <p:nvPr/>
          </p:nvSpPr>
          <p:spPr>
            <a:xfrm>
              <a:off x="5652475" y="2606650"/>
              <a:ext cx="64825" cy="62325"/>
            </a:xfrm>
            <a:custGeom>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4" name="Shape 334"/>
            <p:cNvSpPr/>
            <p:nvPr/>
          </p:nvSpPr>
          <p:spPr>
            <a:xfrm>
              <a:off x="5326725" y="2535125"/>
              <a:ext cx="63150" cy="68200"/>
            </a:xfrm>
            <a:custGeom>
              <a:pathLst>
                <a:path extrusionOk="0" h="2728" w="2526">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5" name="Shape 335"/>
            <p:cNvSpPr/>
            <p:nvPr/>
          </p:nvSpPr>
          <p:spPr>
            <a:xfrm>
              <a:off x="5244250" y="2627700"/>
              <a:ext cx="19375" cy="22750"/>
            </a:xfrm>
            <a:custGeom>
              <a:pathLst>
                <a:path extrusionOk="0" h="910" w="775">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6" name="Shape 336"/>
            <p:cNvSpPr/>
            <p:nvPr/>
          </p:nvSpPr>
          <p:spPr>
            <a:xfrm>
              <a:off x="5057400" y="2606650"/>
              <a:ext cx="81650" cy="67375"/>
            </a:xfrm>
            <a:custGeom>
              <a:pathLst>
                <a:path extrusionOk="0" h="2695" w="3266">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7" name="Shape 337"/>
            <p:cNvSpPr/>
            <p:nvPr/>
          </p:nvSpPr>
          <p:spPr>
            <a:xfrm>
              <a:off x="5058225" y="2535950"/>
              <a:ext cx="117025" cy="65675"/>
            </a:xfrm>
            <a:custGeom>
              <a:pathLst>
                <a:path extrusionOk="0" h="2627" w="4681">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8" name="Shape 338"/>
            <p:cNvSpPr/>
            <p:nvPr/>
          </p:nvSpPr>
          <p:spPr>
            <a:xfrm>
              <a:off x="5128925" y="2395400"/>
              <a:ext cx="64000" cy="61450"/>
            </a:xfrm>
            <a:custGeom>
              <a:pathLst>
                <a:path extrusionOk="0" h="2458" w="256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39" name="Shape 339"/>
            <p:cNvSpPr/>
            <p:nvPr/>
          </p:nvSpPr>
          <p:spPr>
            <a:xfrm>
              <a:off x="5148300" y="2605825"/>
              <a:ext cx="63150" cy="68200"/>
            </a:xfrm>
            <a:custGeom>
              <a:pathLst>
                <a:path extrusionOk="0" h="2728" w="2526">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0" name="Shape 340"/>
            <p:cNvSpPr/>
            <p:nvPr/>
          </p:nvSpPr>
          <p:spPr>
            <a:xfrm>
              <a:off x="5199625" y="2678200"/>
              <a:ext cx="64000" cy="71575"/>
            </a:xfrm>
            <a:custGeom>
              <a:pathLst>
                <a:path extrusionOk="0" h="2863" w="256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1" name="Shape 341"/>
            <p:cNvSpPr/>
            <p:nvPr/>
          </p:nvSpPr>
          <p:spPr>
            <a:xfrm>
              <a:off x="5724850" y="2609175"/>
              <a:ext cx="7600" cy="60650"/>
            </a:xfrm>
            <a:custGeom>
              <a:pathLst>
                <a:path extrusionOk="0" h="2426" w="304">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2" name="Shape 342"/>
            <p:cNvSpPr/>
            <p:nvPr/>
          </p:nvSpPr>
          <p:spPr>
            <a:xfrm>
              <a:off x="5806500" y="2684100"/>
              <a:ext cx="7600" cy="68200"/>
            </a:xfrm>
            <a:custGeom>
              <a:pathLst>
                <a:path extrusionOk="0" h="2728" w="304">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3" name="Shape 343"/>
            <p:cNvSpPr/>
            <p:nvPr/>
          </p:nvSpPr>
          <p:spPr>
            <a:xfrm>
              <a:off x="5912550" y="2723650"/>
              <a:ext cx="11825" cy="17700"/>
            </a:xfrm>
            <a:custGeom>
              <a:pathLst>
                <a:path extrusionOk="0" h="708" w="473">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4" name="Shape 344"/>
            <p:cNvSpPr/>
            <p:nvPr/>
          </p:nvSpPr>
          <p:spPr>
            <a:xfrm>
              <a:off x="5888150" y="2710200"/>
              <a:ext cx="64825" cy="43775"/>
            </a:xfrm>
            <a:custGeom>
              <a:pathLst>
                <a:path extrusionOk="0" h="1751" w="2593">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5" name="Shape 345"/>
            <p:cNvSpPr/>
            <p:nvPr/>
          </p:nvSpPr>
          <p:spPr>
            <a:xfrm>
              <a:off x="5950425" y="2345725"/>
              <a:ext cx="69050" cy="47175"/>
            </a:xfrm>
            <a:custGeom>
              <a:pathLst>
                <a:path extrusionOk="0" h="1887" w="2762">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6" name="Shape 346"/>
            <p:cNvSpPr/>
            <p:nvPr/>
          </p:nvSpPr>
          <p:spPr>
            <a:xfrm>
              <a:off x="5710550" y="2559525"/>
              <a:ext cx="21075" cy="22750"/>
            </a:xfrm>
            <a:custGeom>
              <a:pathLst>
                <a:path extrusionOk="0" h="910" w="843">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7" name="Shape 347"/>
            <p:cNvSpPr/>
            <p:nvPr/>
          </p:nvSpPr>
          <p:spPr>
            <a:xfrm>
              <a:off x="6010200" y="1881125"/>
              <a:ext cx="297150" cy="942725"/>
            </a:xfrm>
            <a:custGeom>
              <a:pathLst>
                <a:path extrusionOk="0" h="37709" w="11886">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8" name="Shape 348"/>
            <p:cNvSpPr/>
            <p:nvPr/>
          </p:nvSpPr>
          <p:spPr>
            <a:xfrm>
              <a:off x="7092625" y="1473725"/>
              <a:ext cx="198650" cy="260950"/>
            </a:xfrm>
            <a:custGeom>
              <a:pathLst>
                <a:path extrusionOk="0" h="10438" w="7946">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49" name="Shape 349"/>
            <p:cNvSpPr/>
            <p:nvPr/>
          </p:nvSpPr>
          <p:spPr>
            <a:xfrm>
              <a:off x="5168500" y="2464425"/>
              <a:ext cx="63150" cy="68200"/>
            </a:xfrm>
            <a:custGeom>
              <a:pathLst>
                <a:path extrusionOk="0" h="2728" w="2526">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0" name="Shape 350"/>
            <p:cNvSpPr/>
            <p:nvPr/>
          </p:nvSpPr>
          <p:spPr>
            <a:xfrm>
              <a:off x="5686975" y="2535125"/>
              <a:ext cx="63150" cy="68200"/>
            </a:xfrm>
            <a:custGeom>
              <a:pathLst>
                <a:path extrusionOk="0" h="2728" w="2526">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1" name="Shape 351"/>
            <p:cNvSpPr/>
            <p:nvPr/>
          </p:nvSpPr>
          <p:spPr>
            <a:xfrm>
              <a:off x="5796400" y="2606650"/>
              <a:ext cx="64825" cy="62325"/>
            </a:xfrm>
            <a:custGeom>
              <a:pathLst>
                <a:path extrusionOk="0" h="2493" w="2593">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2" name="Shape 352"/>
            <p:cNvSpPr/>
            <p:nvPr/>
          </p:nvSpPr>
          <p:spPr>
            <a:xfrm>
              <a:off x="5818275" y="2619275"/>
              <a:ext cx="16875" cy="16875"/>
            </a:xfrm>
            <a:custGeom>
              <a:pathLst>
                <a:path extrusionOk="0" h="675" w="675">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3" name="Shape 353"/>
            <p:cNvSpPr/>
            <p:nvPr/>
          </p:nvSpPr>
          <p:spPr>
            <a:xfrm>
              <a:off x="5280450" y="2348250"/>
              <a:ext cx="68200" cy="42125"/>
            </a:xfrm>
            <a:custGeom>
              <a:pathLst>
                <a:path extrusionOk="0" h="1685" w="2728">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4" name="Shape 354"/>
            <p:cNvSpPr/>
            <p:nvPr/>
          </p:nvSpPr>
          <p:spPr>
            <a:xfrm>
              <a:off x="5262775" y="2490500"/>
              <a:ext cx="24425" cy="17700"/>
            </a:xfrm>
            <a:custGeom>
              <a:pathLst>
                <a:path extrusionOk="0" h="708" w="977">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5" name="Shape 355"/>
            <p:cNvSpPr/>
            <p:nvPr/>
          </p:nvSpPr>
          <p:spPr>
            <a:xfrm>
              <a:off x="5240050" y="2466100"/>
              <a:ext cx="63975" cy="61475"/>
            </a:xfrm>
            <a:custGeom>
              <a:pathLst>
                <a:path extrusionOk="0" h="2459" w="2559">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6" name="Shape 356"/>
            <p:cNvSpPr/>
            <p:nvPr/>
          </p:nvSpPr>
          <p:spPr>
            <a:xfrm>
              <a:off x="5209725" y="2556150"/>
              <a:ext cx="15175" cy="23600"/>
            </a:xfrm>
            <a:custGeom>
              <a:pathLst>
                <a:path extrusionOk="0" h="944" w="607">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7" name="Shape 357"/>
            <p:cNvSpPr/>
            <p:nvPr/>
          </p:nvSpPr>
          <p:spPr>
            <a:xfrm>
              <a:off x="5254350" y="2536800"/>
              <a:ext cx="63150" cy="61475"/>
            </a:xfrm>
            <a:custGeom>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8" name="Shape 358"/>
            <p:cNvSpPr/>
            <p:nvPr/>
          </p:nvSpPr>
          <p:spPr>
            <a:xfrm>
              <a:off x="5278750" y="2560375"/>
              <a:ext cx="16025" cy="21900"/>
            </a:xfrm>
            <a:custGeom>
              <a:pathLst>
                <a:path extrusionOk="0" h="876" w="641">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59" name="Shape 359"/>
            <p:cNvSpPr/>
            <p:nvPr/>
          </p:nvSpPr>
          <p:spPr>
            <a:xfrm>
              <a:off x="5181125" y="2535950"/>
              <a:ext cx="64825" cy="62325"/>
            </a:xfrm>
            <a:custGeom>
              <a:pathLst>
                <a:path extrusionOk="0" h="2493" w="2593">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0" name="Shape 360"/>
            <p:cNvSpPr/>
            <p:nvPr/>
          </p:nvSpPr>
          <p:spPr>
            <a:xfrm>
              <a:off x="5315800" y="2629375"/>
              <a:ext cx="20225" cy="19400"/>
            </a:xfrm>
            <a:custGeom>
              <a:pathLst>
                <a:path extrusionOk="0" h="776" w="809">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1" name="Shape 361"/>
            <p:cNvSpPr/>
            <p:nvPr/>
          </p:nvSpPr>
          <p:spPr>
            <a:xfrm>
              <a:off x="5345250" y="2394550"/>
              <a:ext cx="64825" cy="62300"/>
            </a:xfrm>
            <a:custGeom>
              <a:pathLst>
                <a:path extrusionOk="0" h="2492" w="2593">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2" name="Shape 362"/>
            <p:cNvSpPr/>
            <p:nvPr/>
          </p:nvSpPr>
          <p:spPr>
            <a:xfrm>
              <a:off x="5417625" y="2393700"/>
              <a:ext cx="63175" cy="68225"/>
            </a:xfrm>
            <a:custGeom>
              <a:pathLst>
                <a:path extrusionOk="0" h="2729" w="2527">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3" name="Shape 363"/>
            <p:cNvSpPr/>
            <p:nvPr/>
          </p:nvSpPr>
          <p:spPr>
            <a:xfrm>
              <a:off x="5292225" y="2606650"/>
              <a:ext cx="64825" cy="62325"/>
            </a:xfrm>
            <a:custGeom>
              <a:pathLst>
                <a:path extrusionOk="0" h="2493" w="2593">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4" name="Shape 364"/>
            <p:cNvSpPr/>
            <p:nvPr/>
          </p:nvSpPr>
          <p:spPr>
            <a:xfrm>
              <a:off x="5227400" y="2424000"/>
              <a:ext cx="19400" cy="22750"/>
            </a:xfrm>
            <a:custGeom>
              <a:pathLst>
                <a:path extrusionOk="0" h="910" w="776">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5" name="Shape 365"/>
            <p:cNvSpPr/>
            <p:nvPr/>
          </p:nvSpPr>
          <p:spPr>
            <a:xfrm>
              <a:off x="5278750" y="2395400"/>
              <a:ext cx="57275" cy="62300"/>
            </a:xfrm>
            <a:custGeom>
              <a:pathLst>
                <a:path extrusionOk="0" h="2492" w="2291">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6" name="Shape 366"/>
            <p:cNvSpPr/>
            <p:nvPr/>
          </p:nvSpPr>
          <p:spPr>
            <a:xfrm>
              <a:off x="5298950" y="2424000"/>
              <a:ext cx="18550" cy="26975"/>
            </a:xfrm>
            <a:custGeom>
              <a:pathLst>
                <a:path extrusionOk="0" h="1079" w="742">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7" name="Shape 367"/>
            <p:cNvSpPr/>
            <p:nvPr/>
          </p:nvSpPr>
          <p:spPr>
            <a:xfrm>
              <a:off x="5273700" y="2397075"/>
              <a:ext cx="7600" cy="60625"/>
            </a:xfrm>
            <a:custGeom>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8" name="Shape 368"/>
            <p:cNvSpPr/>
            <p:nvPr/>
          </p:nvSpPr>
          <p:spPr>
            <a:xfrm>
              <a:off x="5206375" y="2345725"/>
              <a:ext cx="69050" cy="47175"/>
            </a:xfrm>
            <a:custGeom>
              <a:pathLst>
                <a:path extrusionOk="0" h="1887" w="2762">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69" name="Shape 369"/>
            <p:cNvSpPr/>
            <p:nvPr/>
          </p:nvSpPr>
          <p:spPr>
            <a:xfrm>
              <a:off x="5190375" y="2485450"/>
              <a:ext cx="20225" cy="26125"/>
            </a:xfrm>
            <a:custGeom>
              <a:pathLst>
                <a:path extrusionOk="0" h="1045" w="809">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0" name="Shape 370"/>
            <p:cNvSpPr/>
            <p:nvPr/>
          </p:nvSpPr>
          <p:spPr>
            <a:xfrm>
              <a:off x="5341875" y="2489675"/>
              <a:ext cx="14350" cy="4225"/>
            </a:xfrm>
            <a:custGeom>
              <a:pathLst>
                <a:path extrusionOk="0" h="169" w="574">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1" name="Shape 371"/>
            <p:cNvSpPr/>
            <p:nvPr/>
          </p:nvSpPr>
          <p:spPr>
            <a:xfrm>
              <a:off x="5312425" y="2465250"/>
              <a:ext cx="64825" cy="62325"/>
            </a:xfrm>
            <a:custGeom>
              <a:pathLst>
                <a:path extrusionOk="0" h="2493"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2" name="Shape 372"/>
            <p:cNvSpPr/>
            <p:nvPr/>
          </p:nvSpPr>
          <p:spPr>
            <a:xfrm>
              <a:off x="5337675" y="2490500"/>
              <a:ext cx="16850" cy="20225"/>
            </a:xfrm>
            <a:custGeom>
              <a:pathLst>
                <a:path extrusionOk="0" h="809" w="674">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3" name="Shape 373"/>
            <p:cNvSpPr/>
            <p:nvPr/>
          </p:nvSpPr>
          <p:spPr>
            <a:xfrm>
              <a:off x="5367125" y="2425700"/>
              <a:ext cx="20225" cy="22750"/>
            </a:xfrm>
            <a:custGeom>
              <a:pathLst>
                <a:path extrusionOk="0" h="910" w="809">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4" name="Shape 374"/>
            <p:cNvSpPr/>
            <p:nvPr/>
          </p:nvSpPr>
          <p:spPr>
            <a:xfrm>
              <a:off x="5441200" y="2428225"/>
              <a:ext cx="18550" cy="24425"/>
            </a:xfrm>
            <a:custGeom>
              <a:pathLst>
                <a:path extrusionOk="0" h="977" w="742">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5" name="Shape 375"/>
            <p:cNvSpPr/>
            <p:nvPr/>
          </p:nvSpPr>
          <p:spPr>
            <a:xfrm>
              <a:off x="5803125" y="2430750"/>
              <a:ext cx="16025" cy="18525"/>
            </a:xfrm>
            <a:custGeom>
              <a:pathLst>
                <a:path extrusionOk="0" h="741" w="641">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6" name="Shape 376"/>
            <p:cNvSpPr/>
            <p:nvPr/>
          </p:nvSpPr>
          <p:spPr>
            <a:xfrm>
              <a:off x="5667625" y="536075"/>
              <a:ext cx="5925" cy="14325"/>
            </a:xfrm>
            <a:custGeom>
              <a:pathLst>
                <a:path extrusionOk="0" h="573" w="237">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7" name="Shape 377"/>
            <p:cNvSpPr/>
            <p:nvPr/>
          </p:nvSpPr>
          <p:spPr>
            <a:xfrm>
              <a:off x="5676875" y="508300"/>
              <a:ext cx="8450" cy="16850"/>
            </a:xfrm>
            <a:custGeom>
              <a:pathLst>
                <a:path extrusionOk="0" h="674" w="338">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8" name="Shape 378"/>
            <p:cNvSpPr/>
            <p:nvPr/>
          </p:nvSpPr>
          <p:spPr>
            <a:xfrm>
              <a:off x="5631425" y="266725"/>
              <a:ext cx="519350" cy="436025"/>
            </a:xfrm>
            <a:custGeom>
              <a:pathLst>
                <a:path extrusionOk="0" h="17441" w="20774">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79" name="Shape 379"/>
            <p:cNvSpPr/>
            <p:nvPr/>
          </p:nvSpPr>
          <p:spPr>
            <a:xfrm>
              <a:off x="5685300" y="485575"/>
              <a:ext cx="7600" cy="13500"/>
            </a:xfrm>
            <a:custGeom>
              <a:pathLst>
                <a:path extrusionOk="0" h="540" w="304">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0" name="Shape 380"/>
            <p:cNvSpPr/>
            <p:nvPr/>
          </p:nvSpPr>
          <p:spPr>
            <a:xfrm>
              <a:off x="5657525" y="557950"/>
              <a:ext cx="8450" cy="13500"/>
            </a:xfrm>
            <a:custGeom>
              <a:pathLst>
                <a:path extrusionOk="0" h="540" w="338">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1" name="Shape 381"/>
            <p:cNvSpPr/>
            <p:nvPr/>
          </p:nvSpPr>
          <p:spPr>
            <a:xfrm>
              <a:off x="5754325" y="392150"/>
              <a:ext cx="18525" cy="7600"/>
            </a:xfrm>
            <a:custGeom>
              <a:pathLst>
                <a:path extrusionOk="0" h="304" w="741">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2" name="Shape 382"/>
            <p:cNvSpPr/>
            <p:nvPr/>
          </p:nvSpPr>
          <p:spPr>
            <a:xfrm>
              <a:off x="5783775" y="400550"/>
              <a:ext cx="21075" cy="7600"/>
            </a:xfrm>
            <a:custGeom>
              <a:pathLst>
                <a:path extrusionOk="0" h="304" w="843">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3" name="Shape 383"/>
            <p:cNvSpPr/>
            <p:nvPr/>
          </p:nvSpPr>
          <p:spPr>
            <a:xfrm>
              <a:off x="3921925" y="624450"/>
              <a:ext cx="579125" cy="264325"/>
            </a:xfrm>
            <a:custGeom>
              <a:pathLst>
                <a:path extrusionOk="0" h="10573" w="23165">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4" name="Shape 384"/>
            <p:cNvSpPr/>
            <p:nvPr/>
          </p:nvSpPr>
          <p:spPr>
            <a:xfrm>
              <a:off x="5696250" y="439275"/>
              <a:ext cx="9275" cy="14350"/>
            </a:xfrm>
            <a:custGeom>
              <a:pathLst>
                <a:path extrusionOk="0" h="574" w="371">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5" name="Shape 385"/>
            <p:cNvSpPr/>
            <p:nvPr/>
          </p:nvSpPr>
          <p:spPr>
            <a:xfrm>
              <a:off x="5692875" y="462850"/>
              <a:ext cx="5925" cy="15175"/>
            </a:xfrm>
            <a:custGeom>
              <a:pathLst>
                <a:path extrusionOk="0" h="607" w="237">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6" name="Shape 386"/>
            <p:cNvSpPr/>
            <p:nvPr/>
          </p:nvSpPr>
          <p:spPr>
            <a:xfrm>
              <a:off x="5702975" y="416550"/>
              <a:ext cx="8450" cy="16025"/>
            </a:xfrm>
            <a:custGeom>
              <a:pathLst>
                <a:path extrusionOk="0" h="641" w="338">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7" name="Shape 387"/>
            <p:cNvSpPr/>
            <p:nvPr/>
          </p:nvSpPr>
          <p:spPr>
            <a:xfrm>
              <a:off x="4836025" y="1876900"/>
              <a:ext cx="1179250" cy="946950"/>
            </a:xfrm>
            <a:custGeom>
              <a:pathLst>
                <a:path extrusionOk="0" h="37878" w="4717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8" name="Shape 388"/>
            <p:cNvSpPr/>
            <p:nvPr/>
          </p:nvSpPr>
          <p:spPr>
            <a:xfrm>
              <a:off x="4860425" y="2687475"/>
              <a:ext cx="6775" cy="9275"/>
            </a:xfrm>
            <a:custGeom>
              <a:pathLst>
                <a:path extrusionOk="0" h="371" w="271">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89" name="Shape 389"/>
            <p:cNvSpPr/>
            <p:nvPr/>
          </p:nvSpPr>
          <p:spPr>
            <a:xfrm>
              <a:off x="4403375" y="2435800"/>
              <a:ext cx="143975" cy="388050"/>
            </a:xfrm>
            <a:custGeom>
              <a:pathLst>
                <a:path extrusionOk="0" h="15522" w="5759">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0" name="Shape 390"/>
            <p:cNvSpPr/>
            <p:nvPr/>
          </p:nvSpPr>
          <p:spPr>
            <a:xfrm>
              <a:off x="4422750" y="2442525"/>
              <a:ext cx="17700" cy="58100"/>
            </a:xfrm>
            <a:custGeom>
              <a:pathLst>
                <a:path extrusionOk="0" h="2324" w="708">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1" name="Shape 391"/>
            <p:cNvSpPr/>
            <p:nvPr/>
          </p:nvSpPr>
          <p:spPr>
            <a:xfrm>
              <a:off x="4109625" y="305450"/>
              <a:ext cx="213825" cy="201200"/>
            </a:xfrm>
            <a:custGeom>
              <a:pathLst>
                <a:path extrusionOk="0" h="8048" w="8553">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2" name="Shape 392"/>
            <p:cNvSpPr/>
            <p:nvPr/>
          </p:nvSpPr>
          <p:spPr>
            <a:xfrm>
              <a:off x="4865475" y="2713550"/>
              <a:ext cx="16025" cy="51375"/>
            </a:xfrm>
            <a:custGeom>
              <a:pathLst>
                <a:path extrusionOk="0" h="2055" w="641">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3" name="Shape 393"/>
            <p:cNvSpPr/>
            <p:nvPr/>
          </p:nvSpPr>
          <p:spPr>
            <a:xfrm>
              <a:off x="5730750" y="386250"/>
              <a:ext cx="16850" cy="6750"/>
            </a:xfrm>
            <a:custGeom>
              <a:pathLst>
                <a:path extrusionOk="0" h="270" w="674">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4" name="Shape 394"/>
            <p:cNvSpPr/>
            <p:nvPr/>
          </p:nvSpPr>
          <p:spPr>
            <a:xfrm>
              <a:off x="3855450" y="1483825"/>
              <a:ext cx="286200" cy="291250"/>
            </a:xfrm>
            <a:custGeom>
              <a:pathLst>
                <a:path extrusionOk="0" h="11650" w="11448">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5" name="Shape 395"/>
            <p:cNvSpPr/>
            <p:nvPr/>
          </p:nvSpPr>
          <p:spPr>
            <a:xfrm>
              <a:off x="3843650" y="1362625"/>
              <a:ext cx="430150" cy="525250"/>
            </a:xfrm>
            <a:custGeom>
              <a:pathLst>
                <a:path extrusionOk="0" h="21010" w="17206">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6" name="Shape 396"/>
            <p:cNvSpPr/>
            <p:nvPr/>
          </p:nvSpPr>
          <p:spPr>
            <a:xfrm>
              <a:off x="4094475" y="289450"/>
              <a:ext cx="529450" cy="500000"/>
            </a:xfrm>
            <a:custGeom>
              <a:pathLst>
                <a:path extrusionOk="0" h="20000" w="21178">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7" name="Shape 397"/>
            <p:cNvSpPr/>
            <p:nvPr/>
          </p:nvSpPr>
          <p:spPr>
            <a:xfrm>
              <a:off x="3843650" y="1458575"/>
              <a:ext cx="404900" cy="344275"/>
            </a:xfrm>
            <a:custGeom>
              <a:pathLst>
                <a:path extrusionOk="0" h="13771" w="16196">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8" name="Shape 398"/>
            <p:cNvSpPr/>
            <p:nvPr/>
          </p:nvSpPr>
          <p:spPr>
            <a:xfrm>
              <a:off x="6068275" y="525975"/>
              <a:ext cx="5925" cy="14325"/>
            </a:xfrm>
            <a:custGeom>
              <a:pathLst>
                <a:path extrusionOk="0" h="573" w="237">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399" name="Shape 399"/>
            <p:cNvSpPr/>
            <p:nvPr/>
          </p:nvSpPr>
          <p:spPr>
            <a:xfrm>
              <a:off x="6084275" y="465375"/>
              <a:ext cx="6750" cy="15175"/>
            </a:xfrm>
            <a:custGeom>
              <a:pathLst>
                <a:path extrusionOk="0" h="607" w="27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0" name="Shape 400"/>
            <p:cNvSpPr/>
            <p:nvPr/>
          </p:nvSpPr>
          <p:spPr>
            <a:xfrm>
              <a:off x="6091850" y="445175"/>
              <a:ext cx="8425" cy="11800"/>
            </a:xfrm>
            <a:custGeom>
              <a:pathLst>
                <a:path extrusionOk="0" h="472" w="337">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1" name="Shape 401"/>
            <p:cNvSpPr/>
            <p:nvPr/>
          </p:nvSpPr>
          <p:spPr>
            <a:xfrm>
              <a:off x="6069125" y="483900"/>
              <a:ext cx="16850" cy="5075"/>
            </a:xfrm>
            <a:custGeom>
              <a:pathLst>
                <a:path extrusionOk="0" h="203" w="674">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2" name="Shape 402"/>
            <p:cNvSpPr/>
            <p:nvPr/>
          </p:nvSpPr>
          <p:spPr>
            <a:xfrm>
              <a:off x="6028700" y="468750"/>
              <a:ext cx="11825" cy="6750"/>
            </a:xfrm>
            <a:custGeom>
              <a:pathLst>
                <a:path extrusionOk="0" h="270" w="473">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3" name="Shape 403"/>
            <p:cNvSpPr/>
            <p:nvPr/>
          </p:nvSpPr>
          <p:spPr>
            <a:xfrm>
              <a:off x="6047225" y="475475"/>
              <a:ext cx="15175" cy="5075"/>
            </a:xfrm>
            <a:custGeom>
              <a:pathLst>
                <a:path extrusionOk="0" h="203" w="607">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4" name="Shape 404"/>
            <p:cNvSpPr/>
            <p:nvPr/>
          </p:nvSpPr>
          <p:spPr>
            <a:xfrm>
              <a:off x="6100250" y="405600"/>
              <a:ext cx="6775" cy="12650"/>
            </a:xfrm>
            <a:custGeom>
              <a:pathLst>
                <a:path extrusionOk="0" h="506" w="271">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5" name="Shape 405"/>
            <p:cNvSpPr/>
            <p:nvPr/>
          </p:nvSpPr>
          <p:spPr>
            <a:xfrm>
              <a:off x="6024500" y="2348250"/>
              <a:ext cx="68200" cy="42125"/>
            </a:xfrm>
            <a:custGeom>
              <a:pathLst>
                <a:path extrusionOk="0" h="1685" w="2728">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6" name="Shape 406"/>
            <p:cNvSpPr/>
            <p:nvPr/>
          </p:nvSpPr>
          <p:spPr>
            <a:xfrm>
              <a:off x="6060700" y="547850"/>
              <a:ext cx="7600" cy="14350"/>
            </a:xfrm>
            <a:custGeom>
              <a:pathLst>
                <a:path extrusionOk="0" h="574" w="304">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7" name="Shape 407"/>
            <p:cNvSpPr/>
            <p:nvPr/>
          </p:nvSpPr>
          <p:spPr>
            <a:xfrm>
              <a:off x="6003450" y="462000"/>
              <a:ext cx="16025" cy="5075"/>
            </a:xfrm>
            <a:custGeom>
              <a:pathLst>
                <a:path extrusionOk="0" h="203" w="641">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8" name="Shape 408"/>
            <p:cNvSpPr/>
            <p:nvPr/>
          </p:nvSpPr>
          <p:spPr>
            <a:xfrm>
              <a:off x="6096050" y="422450"/>
              <a:ext cx="8450" cy="15175"/>
            </a:xfrm>
            <a:custGeom>
              <a:pathLst>
                <a:path extrusionOk="0" h="607" w="338">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09" name="Shape 409"/>
            <p:cNvSpPr/>
            <p:nvPr/>
          </p:nvSpPr>
          <p:spPr>
            <a:xfrm>
              <a:off x="5834275" y="413175"/>
              <a:ext cx="14325" cy="5075"/>
            </a:xfrm>
            <a:custGeom>
              <a:pathLst>
                <a:path extrusionOk="0" h="203" w="573">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0" name="Shape 410"/>
            <p:cNvSpPr/>
            <p:nvPr/>
          </p:nvSpPr>
          <p:spPr>
            <a:xfrm>
              <a:off x="5728225" y="359325"/>
              <a:ext cx="4225" cy="14325"/>
            </a:xfrm>
            <a:custGeom>
              <a:pathLst>
                <a:path extrusionOk="0" h="573" w="169">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1" name="Shape 411"/>
            <p:cNvSpPr/>
            <p:nvPr/>
          </p:nvSpPr>
          <p:spPr>
            <a:xfrm>
              <a:off x="5811550" y="405600"/>
              <a:ext cx="16025" cy="9300"/>
            </a:xfrm>
            <a:custGeom>
              <a:pathLst>
                <a:path extrusionOk="0" h="372" w="641">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2" name="Shape 412"/>
            <p:cNvSpPr/>
            <p:nvPr/>
          </p:nvSpPr>
          <p:spPr>
            <a:xfrm>
              <a:off x="5731600" y="330700"/>
              <a:ext cx="8425" cy="22750"/>
            </a:xfrm>
            <a:custGeom>
              <a:pathLst>
                <a:path extrusionOk="0" h="910" w="337">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3" name="Shape 413"/>
            <p:cNvSpPr/>
            <p:nvPr/>
          </p:nvSpPr>
          <p:spPr>
            <a:xfrm>
              <a:off x="5855325" y="419075"/>
              <a:ext cx="15175" cy="4225"/>
            </a:xfrm>
            <a:custGeom>
              <a:pathLst>
                <a:path extrusionOk="0" h="169" w="607">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4" name="Shape 414"/>
            <p:cNvSpPr/>
            <p:nvPr/>
          </p:nvSpPr>
          <p:spPr>
            <a:xfrm>
              <a:off x="5740000" y="301250"/>
              <a:ext cx="10125" cy="17700"/>
            </a:xfrm>
            <a:custGeom>
              <a:pathLst>
                <a:path extrusionOk="0" h="708" w="405">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5" name="Shape 415"/>
            <p:cNvSpPr/>
            <p:nvPr/>
          </p:nvSpPr>
          <p:spPr>
            <a:xfrm>
              <a:off x="5877200" y="424975"/>
              <a:ext cx="21075" cy="8425"/>
            </a:xfrm>
            <a:custGeom>
              <a:pathLst>
                <a:path extrusionOk="0" h="337" w="843">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6" name="Shape 416"/>
            <p:cNvSpPr/>
            <p:nvPr/>
          </p:nvSpPr>
          <p:spPr>
            <a:xfrm>
              <a:off x="5951275" y="446025"/>
              <a:ext cx="15175" cy="6750"/>
            </a:xfrm>
            <a:custGeom>
              <a:pathLst>
                <a:path extrusionOk="0" h="270" w="607">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7" name="Shape 417"/>
            <p:cNvSpPr/>
            <p:nvPr/>
          </p:nvSpPr>
          <p:spPr>
            <a:xfrm>
              <a:off x="5971475" y="452750"/>
              <a:ext cx="21900" cy="6750"/>
            </a:xfrm>
            <a:custGeom>
              <a:pathLst>
                <a:path extrusionOk="0" h="270" w="876">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8" name="Shape 418"/>
            <p:cNvSpPr/>
            <p:nvPr/>
          </p:nvSpPr>
          <p:spPr>
            <a:xfrm>
              <a:off x="5927700" y="438425"/>
              <a:ext cx="17700" cy="6775"/>
            </a:xfrm>
            <a:custGeom>
              <a:pathLst>
                <a:path extrusionOk="0" h="271" w="708">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19" name="Shape 419"/>
            <p:cNvSpPr/>
            <p:nvPr/>
          </p:nvSpPr>
          <p:spPr>
            <a:xfrm>
              <a:off x="5904150" y="430850"/>
              <a:ext cx="18525" cy="6775"/>
            </a:xfrm>
            <a:custGeom>
              <a:pathLst>
                <a:path extrusionOk="0" h="271" w="741">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0" name="Shape 420"/>
            <p:cNvSpPr/>
            <p:nvPr/>
          </p:nvSpPr>
          <p:spPr>
            <a:xfrm>
              <a:off x="5057400" y="2393700"/>
              <a:ext cx="63150" cy="68225"/>
            </a:xfrm>
            <a:custGeom>
              <a:pathLst>
                <a:path extrusionOk="0" h="2729" w="2526">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1" name="Shape 421"/>
            <p:cNvSpPr/>
            <p:nvPr/>
          </p:nvSpPr>
          <p:spPr>
            <a:xfrm>
              <a:off x="5921825" y="2394550"/>
              <a:ext cx="64825" cy="62300"/>
            </a:xfrm>
            <a:custGeom>
              <a:pathLst>
                <a:path extrusionOk="0" h="2492" w="2593">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2" name="Shape 422"/>
            <p:cNvSpPr/>
            <p:nvPr/>
          </p:nvSpPr>
          <p:spPr>
            <a:xfrm>
              <a:off x="5876375" y="2346575"/>
              <a:ext cx="63975" cy="44625"/>
            </a:xfrm>
            <a:custGeom>
              <a:pathLst>
                <a:path extrusionOk="0" h="1785" w="2559">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3" name="Shape 423"/>
            <p:cNvSpPr/>
            <p:nvPr/>
          </p:nvSpPr>
          <p:spPr>
            <a:xfrm>
              <a:off x="5960525" y="2466100"/>
              <a:ext cx="64000" cy="61475"/>
            </a:xfrm>
            <a:custGeom>
              <a:pathLst>
                <a:path extrusionOk="0" h="2459" w="256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4" name="Shape 424"/>
            <p:cNvSpPr/>
            <p:nvPr/>
          </p:nvSpPr>
          <p:spPr>
            <a:xfrm>
              <a:off x="5974850" y="2536800"/>
              <a:ext cx="63150" cy="61475"/>
            </a:xfrm>
            <a:custGeom>
              <a:pathLst>
                <a:path extrusionOk="0" h="2459" w="2526">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5" name="Shape 425"/>
            <p:cNvSpPr/>
            <p:nvPr/>
          </p:nvSpPr>
          <p:spPr>
            <a:xfrm>
              <a:off x="5803125" y="2348250"/>
              <a:ext cx="66525" cy="40425"/>
            </a:xfrm>
            <a:custGeom>
              <a:pathLst>
                <a:path extrusionOk="0" h="1617" w="2661">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6" name="Shape 426"/>
            <p:cNvSpPr/>
            <p:nvPr/>
          </p:nvSpPr>
          <p:spPr>
            <a:xfrm>
              <a:off x="5201325" y="2394550"/>
              <a:ext cx="64825" cy="62300"/>
            </a:xfrm>
            <a:custGeom>
              <a:pathLst>
                <a:path extrusionOk="0" h="2492" w="2593">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7" name="Shape 427"/>
            <p:cNvSpPr/>
            <p:nvPr/>
          </p:nvSpPr>
          <p:spPr>
            <a:xfrm>
              <a:off x="5355350" y="2348250"/>
              <a:ext cx="69050" cy="40425"/>
            </a:xfrm>
            <a:custGeom>
              <a:pathLst>
                <a:path extrusionOk="0" h="1617" w="2762">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8" name="Shape 428"/>
            <p:cNvSpPr/>
            <p:nvPr/>
          </p:nvSpPr>
          <p:spPr>
            <a:xfrm>
              <a:off x="5901625" y="2535950"/>
              <a:ext cx="64825" cy="62325"/>
            </a:xfrm>
            <a:custGeom>
              <a:pathLst>
                <a:path extrusionOk="0" h="2493" w="2593">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29" name="Shape 429"/>
            <p:cNvSpPr/>
            <p:nvPr/>
          </p:nvSpPr>
          <p:spPr>
            <a:xfrm>
              <a:off x="5658375" y="2346575"/>
              <a:ext cx="63975" cy="44625"/>
            </a:xfrm>
            <a:custGeom>
              <a:pathLst>
                <a:path extrusionOk="0" h="1785" w="2559">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0" name="Shape 430"/>
            <p:cNvSpPr/>
            <p:nvPr/>
          </p:nvSpPr>
          <p:spPr>
            <a:xfrm>
              <a:off x="5430250" y="2348250"/>
              <a:ext cx="69050" cy="40425"/>
            </a:xfrm>
            <a:custGeom>
              <a:pathLst>
                <a:path extrusionOk="0" h="1617" w="2762">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1" name="Shape 431"/>
            <p:cNvSpPr/>
            <p:nvPr/>
          </p:nvSpPr>
          <p:spPr>
            <a:xfrm>
              <a:off x="5132300" y="2346575"/>
              <a:ext cx="64000" cy="44625"/>
            </a:xfrm>
            <a:custGeom>
              <a:pathLst>
                <a:path extrusionOk="0" h="1785" w="256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2" name="Shape 432"/>
            <p:cNvSpPr/>
            <p:nvPr/>
          </p:nvSpPr>
          <p:spPr>
            <a:xfrm>
              <a:off x="5729075" y="2348250"/>
              <a:ext cx="67350" cy="40425"/>
            </a:xfrm>
            <a:custGeom>
              <a:pathLst>
                <a:path extrusionOk="0" h="1617" w="2694">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3" name="Shape 433"/>
            <p:cNvSpPr/>
            <p:nvPr/>
          </p:nvSpPr>
          <p:spPr>
            <a:xfrm>
              <a:off x="5750100" y="2466100"/>
              <a:ext cx="57275" cy="62300"/>
            </a:xfrm>
            <a:custGeom>
              <a:pathLst>
                <a:path extrusionOk="0" h="2492" w="2291">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4" name="Shape 434"/>
            <p:cNvSpPr/>
            <p:nvPr/>
          </p:nvSpPr>
          <p:spPr>
            <a:xfrm>
              <a:off x="5766100" y="2489675"/>
              <a:ext cx="19375" cy="20225"/>
            </a:xfrm>
            <a:custGeom>
              <a:pathLst>
                <a:path extrusionOk="0" h="809" w="775">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5" name="Shape 435"/>
            <p:cNvSpPr/>
            <p:nvPr/>
          </p:nvSpPr>
          <p:spPr>
            <a:xfrm>
              <a:off x="5729900" y="2607500"/>
              <a:ext cx="57275" cy="62325"/>
            </a:xfrm>
            <a:custGeom>
              <a:pathLst>
                <a:path extrusionOk="0" h="2493" w="2291">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6" name="Shape 436"/>
            <p:cNvSpPr/>
            <p:nvPr/>
          </p:nvSpPr>
          <p:spPr>
            <a:xfrm>
              <a:off x="5784625" y="2559525"/>
              <a:ext cx="18525" cy="21900"/>
            </a:xfrm>
            <a:custGeom>
              <a:pathLst>
                <a:path extrusionOk="0" h="876" w="741">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7" name="Shape 437"/>
            <p:cNvSpPr/>
            <p:nvPr/>
          </p:nvSpPr>
          <p:spPr>
            <a:xfrm>
              <a:off x="5745050" y="2467775"/>
              <a:ext cx="7600" cy="60625"/>
            </a:xfrm>
            <a:custGeom>
              <a:pathLst>
                <a:path extrusionOk="0" h="2425" w="304">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8" name="Shape 438"/>
            <p:cNvSpPr/>
            <p:nvPr/>
          </p:nvSpPr>
          <p:spPr>
            <a:xfrm>
              <a:off x="5757675" y="2535950"/>
              <a:ext cx="64850" cy="62325"/>
            </a:xfrm>
            <a:custGeom>
              <a:pathLst>
                <a:path extrusionOk="0" h="2493" w="2594">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39" name="Shape 439"/>
            <p:cNvSpPr/>
            <p:nvPr/>
          </p:nvSpPr>
          <p:spPr>
            <a:xfrm>
              <a:off x="5889000" y="2464425"/>
              <a:ext cx="63150" cy="68200"/>
            </a:xfrm>
            <a:custGeom>
              <a:pathLst>
                <a:path extrusionOk="0" h="2728" w="2526">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0" name="Shape 440"/>
            <p:cNvSpPr/>
            <p:nvPr/>
          </p:nvSpPr>
          <p:spPr>
            <a:xfrm>
              <a:off x="5830900" y="2536800"/>
              <a:ext cx="58125" cy="62300"/>
            </a:xfrm>
            <a:custGeom>
              <a:pathLst>
                <a:path extrusionOk="0" h="2492" w="2325">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1" name="Shape 441"/>
            <p:cNvSpPr/>
            <p:nvPr/>
          </p:nvSpPr>
          <p:spPr>
            <a:xfrm>
              <a:off x="5835950" y="2487975"/>
              <a:ext cx="22750" cy="18550"/>
            </a:xfrm>
            <a:custGeom>
              <a:pathLst>
                <a:path extrusionOk="0" h="742" w="91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2" name="Shape 442"/>
            <p:cNvSpPr/>
            <p:nvPr/>
          </p:nvSpPr>
          <p:spPr>
            <a:xfrm>
              <a:off x="5816600" y="2465250"/>
              <a:ext cx="64850" cy="62325"/>
            </a:xfrm>
            <a:custGeom>
              <a:pathLst>
                <a:path extrusionOk="0" h="2493" w="2594">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3" name="Shape 443"/>
            <p:cNvSpPr/>
            <p:nvPr/>
          </p:nvSpPr>
          <p:spPr>
            <a:xfrm>
              <a:off x="5979900" y="2689150"/>
              <a:ext cx="22750" cy="15175"/>
            </a:xfrm>
            <a:custGeom>
              <a:pathLst>
                <a:path extrusionOk="0" h="607" w="91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4" name="Shape 444"/>
            <p:cNvSpPr/>
            <p:nvPr/>
          </p:nvSpPr>
          <p:spPr>
            <a:xfrm>
              <a:off x="6049750" y="2427375"/>
              <a:ext cx="28650" cy="20225"/>
            </a:xfrm>
            <a:custGeom>
              <a:pathLst>
                <a:path extrusionOk="0" h="809" w="1146">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5" name="Shape 445"/>
            <p:cNvSpPr/>
            <p:nvPr/>
          </p:nvSpPr>
          <p:spPr>
            <a:xfrm>
              <a:off x="5938650" y="2604125"/>
              <a:ext cx="155750" cy="69900"/>
            </a:xfrm>
            <a:custGeom>
              <a:pathLst>
                <a:path extrusionOk="0" h="2796" w="623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6" name="Shape 446"/>
            <p:cNvSpPr/>
            <p:nvPr/>
          </p:nvSpPr>
          <p:spPr>
            <a:xfrm>
              <a:off x="5744225" y="2620125"/>
              <a:ext cx="22750" cy="13500"/>
            </a:xfrm>
            <a:custGeom>
              <a:pathLst>
                <a:path extrusionOk="0" h="540" w="91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7" name="Shape 447"/>
            <p:cNvSpPr/>
            <p:nvPr/>
          </p:nvSpPr>
          <p:spPr>
            <a:xfrm>
              <a:off x="6030400" y="2712725"/>
              <a:ext cx="64000" cy="41250"/>
            </a:xfrm>
            <a:custGeom>
              <a:pathLst>
                <a:path extrusionOk="0" h="1650" w="256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8" name="Shape 448"/>
            <p:cNvSpPr/>
            <p:nvPr/>
          </p:nvSpPr>
          <p:spPr>
            <a:xfrm>
              <a:off x="5958000" y="2678200"/>
              <a:ext cx="62325" cy="74950"/>
            </a:xfrm>
            <a:custGeom>
              <a:pathLst>
                <a:path extrusionOk="0" h="2998" w="2493">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49" name="Shape 449"/>
            <p:cNvSpPr/>
            <p:nvPr/>
          </p:nvSpPr>
          <p:spPr>
            <a:xfrm>
              <a:off x="6028700" y="2718600"/>
              <a:ext cx="4250" cy="35375"/>
            </a:xfrm>
            <a:custGeom>
              <a:pathLst>
                <a:path extrusionOk="0" h="1415" w="17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0" name="Shape 450"/>
            <p:cNvSpPr/>
            <p:nvPr/>
          </p:nvSpPr>
          <p:spPr>
            <a:xfrm>
              <a:off x="6053950" y="2723650"/>
              <a:ext cx="14350" cy="19400"/>
            </a:xfrm>
            <a:custGeom>
              <a:pathLst>
                <a:path extrusionOk="0" h="776" w="574">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1" name="Shape 451"/>
            <p:cNvSpPr/>
            <p:nvPr/>
          </p:nvSpPr>
          <p:spPr>
            <a:xfrm>
              <a:off x="6056475" y="2501450"/>
              <a:ext cx="27825" cy="22750"/>
            </a:xfrm>
            <a:custGeom>
              <a:pathLst>
                <a:path extrusionOk="0" h="910" w="1113">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2" name="Shape 452"/>
            <p:cNvSpPr/>
            <p:nvPr/>
          </p:nvSpPr>
          <p:spPr>
            <a:xfrm>
              <a:off x="5990825" y="2395400"/>
              <a:ext cx="101875" cy="63150"/>
            </a:xfrm>
            <a:custGeom>
              <a:pathLst>
                <a:path extrusionOk="0" h="2526" w="4075">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3" name="Shape 453"/>
            <p:cNvSpPr/>
            <p:nvPr/>
          </p:nvSpPr>
          <p:spPr>
            <a:xfrm>
              <a:off x="6030400" y="2466100"/>
              <a:ext cx="66525" cy="132175"/>
            </a:xfrm>
            <a:custGeom>
              <a:pathLst>
                <a:path extrusionOk="0" h="5287" w="2661">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4" name="Shape 454"/>
            <p:cNvSpPr/>
            <p:nvPr/>
          </p:nvSpPr>
          <p:spPr>
            <a:xfrm>
              <a:off x="5982425" y="2726175"/>
              <a:ext cx="21050" cy="12650"/>
            </a:xfrm>
            <a:custGeom>
              <a:pathLst>
                <a:path extrusionOk="0" h="506" w="842">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5" name="Shape 455"/>
            <p:cNvSpPr/>
            <p:nvPr/>
          </p:nvSpPr>
          <p:spPr>
            <a:xfrm>
              <a:off x="5072550" y="2497250"/>
              <a:ext cx="28625" cy="23575"/>
            </a:xfrm>
            <a:custGeom>
              <a:pathLst>
                <a:path extrusionOk="0" h="943" w="1145">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6" name="Shape 456"/>
            <p:cNvSpPr/>
            <p:nvPr/>
          </p:nvSpPr>
          <p:spPr>
            <a:xfrm>
              <a:off x="5868800" y="2605825"/>
              <a:ext cx="63150" cy="68200"/>
            </a:xfrm>
            <a:custGeom>
              <a:pathLst>
                <a:path extrusionOk="0" h="2728" w="2526">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7" name="Shape 457"/>
            <p:cNvSpPr/>
            <p:nvPr/>
          </p:nvSpPr>
          <p:spPr>
            <a:xfrm>
              <a:off x="5128100" y="2676525"/>
              <a:ext cx="63150" cy="78300"/>
            </a:xfrm>
            <a:custGeom>
              <a:pathLst>
                <a:path extrusionOk="0" h="3132" w="2526">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8" name="Shape 458"/>
            <p:cNvSpPr/>
            <p:nvPr/>
          </p:nvSpPr>
          <p:spPr>
            <a:xfrm>
              <a:off x="5055700" y="2464425"/>
              <a:ext cx="103550" cy="65675"/>
            </a:xfrm>
            <a:custGeom>
              <a:pathLst>
                <a:path extrusionOk="0" h="2627" w="4142">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59" name="Shape 459"/>
            <p:cNvSpPr/>
            <p:nvPr/>
          </p:nvSpPr>
          <p:spPr>
            <a:xfrm>
              <a:off x="5059075" y="2348250"/>
              <a:ext cx="66525" cy="40425"/>
            </a:xfrm>
            <a:custGeom>
              <a:pathLst>
                <a:path extrusionOk="0" h="1617" w="2661">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0" name="Shape 460"/>
            <p:cNvSpPr/>
            <p:nvPr/>
          </p:nvSpPr>
          <p:spPr>
            <a:xfrm>
              <a:off x="5055700" y="2677375"/>
              <a:ext cx="64850" cy="72400"/>
            </a:xfrm>
            <a:custGeom>
              <a:pathLst>
                <a:path extrusionOk="0" h="2896" w="2594">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1" name="Shape 461"/>
            <p:cNvSpPr/>
            <p:nvPr/>
          </p:nvSpPr>
          <p:spPr>
            <a:xfrm>
              <a:off x="5722325" y="2677375"/>
              <a:ext cx="80825" cy="72400"/>
            </a:xfrm>
            <a:custGeom>
              <a:pathLst>
                <a:path extrusionOk="0" h="2896" w="3233">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2" name="Shape 462"/>
            <p:cNvSpPr/>
            <p:nvPr/>
          </p:nvSpPr>
          <p:spPr>
            <a:xfrm>
              <a:off x="5811550" y="2677375"/>
              <a:ext cx="65675" cy="75775"/>
            </a:xfrm>
            <a:custGeom>
              <a:pathLst>
                <a:path extrusionOk="0" h="3031" w="2627">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3" name="Shape 463"/>
            <p:cNvSpPr/>
            <p:nvPr/>
          </p:nvSpPr>
          <p:spPr>
            <a:xfrm>
              <a:off x="5363775" y="2677375"/>
              <a:ext cx="351000" cy="78300"/>
            </a:xfrm>
            <a:custGeom>
              <a:pathLst>
                <a:path extrusionOk="0" h="3132" w="1404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sp>
          <p:nvSpPr>
            <p:cNvPr id="464" name="Shape 464"/>
            <p:cNvSpPr/>
            <p:nvPr/>
          </p:nvSpPr>
          <p:spPr>
            <a:xfrm>
              <a:off x="5273700" y="2674850"/>
              <a:ext cx="85050" cy="79125"/>
            </a:xfrm>
            <a:custGeom>
              <a:pathLst>
                <a:path extrusionOk="0" h="3165" w="3402">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rgbClr val="FFFFFF"/>
            </a:solidFill>
            <a:ln>
              <a:noFill/>
            </a:ln>
          </p:spPr>
          <p:txBody>
            <a:bodyPr anchorCtr="0" anchor="ctr" bIns="117025" lIns="117025" rIns="117025" wrap="square" tIns="117025">
              <a:noAutofit/>
            </a:bodyPr>
            <a:lstStyle/>
            <a:p>
              <a:pPr lvl="0">
                <a:spcBef>
                  <a:spcPts val="0"/>
                </a:spcBef>
                <a:buNone/>
              </a:pPr>
              <a:r>
                <a:t/>
              </a:r>
              <a:endParaRPr/>
            </a:p>
          </p:txBody>
        </p:sp>
      </p:grpSp>
      <p:sp>
        <p:nvSpPr>
          <p:cNvPr id="465" name="Shape 465"/>
          <p:cNvSpPr txBox="1"/>
          <p:nvPr>
            <p:ph type="ctrTitle"/>
          </p:nvPr>
        </p:nvSpPr>
        <p:spPr>
          <a:xfrm>
            <a:off x="1557875" y="1882525"/>
            <a:ext cx="6028200" cy="1546500"/>
          </a:xfrm>
          <a:prstGeom prst="rect">
            <a:avLst/>
          </a:prstGeom>
        </p:spPr>
        <p:txBody>
          <a:bodyPr anchorCtr="0" anchor="b" bIns="91425" lIns="91425" rIns="91425" wrap="square" tIns="91425"/>
          <a:lstStyle>
            <a:lvl1pPr lvl="0" rtl="0" algn="ctr">
              <a:spcBef>
                <a:spcPts val="0"/>
              </a:spcBef>
              <a:buClr>
                <a:srgbClr val="FFFFFF"/>
              </a:buClr>
              <a:buSzPts val="5400"/>
              <a:buNone/>
              <a:defRPr b="0" sz="5400">
                <a:solidFill>
                  <a:srgbClr val="FFFFFF"/>
                </a:solidFill>
              </a:defRPr>
            </a:lvl1pPr>
            <a:lvl2pPr lvl="1" rtl="0" algn="ctr">
              <a:spcBef>
                <a:spcPts val="0"/>
              </a:spcBef>
              <a:buClr>
                <a:srgbClr val="FFFFFF"/>
              </a:buClr>
              <a:buSzPts val="5400"/>
              <a:buNone/>
              <a:defRPr b="0" sz="5400">
                <a:solidFill>
                  <a:srgbClr val="FFFFFF"/>
                </a:solidFill>
              </a:defRPr>
            </a:lvl2pPr>
            <a:lvl3pPr lvl="2" rtl="0" algn="ctr">
              <a:spcBef>
                <a:spcPts val="0"/>
              </a:spcBef>
              <a:buClr>
                <a:srgbClr val="FFFFFF"/>
              </a:buClr>
              <a:buSzPts val="5400"/>
              <a:buNone/>
              <a:defRPr b="0" sz="5400">
                <a:solidFill>
                  <a:srgbClr val="FFFFFF"/>
                </a:solidFill>
              </a:defRPr>
            </a:lvl3pPr>
            <a:lvl4pPr lvl="3" rtl="0" algn="ctr">
              <a:spcBef>
                <a:spcPts val="0"/>
              </a:spcBef>
              <a:buClr>
                <a:srgbClr val="FFFFFF"/>
              </a:buClr>
              <a:buSzPts val="5400"/>
              <a:buNone/>
              <a:defRPr b="0" sz="5400">
                <a:solidFill>
                  <a:srgbClr val="FFFFFF"/>
                </a:solidFill>
              </a:defRPr>
            </a:lvl4pPr>
            <a:lvl5pPr lvl="4" rtl="0" algn="ctr">
              <a:spcBef>
                <a:spcPts val="0"/>
              </a:spcBef>
              <a:buClr>
                <a:srgbClr val="FFFFFF"/>
              </a:buClr>
              <a:buSzPts val="5400"/>
              <a:buNone/>
              <a:defRPr b="0" sz="5400">
                <a:solidFill>
                  <a:srgbClr val="FFFFFF"/>
                </a:solidFill>
              </a:defRPr>
            </a:lvl5pPr>
            <a:lvl6pPr lvl="5" rtl="0" algn="ctr">
              <a:spcBef>
                <a:spcPts val="0"/>
              </a:spcBef>
              <a:buClr>
                <a:srgbClr val="FFFFFF"/>
              </a:buClr>
              <a:buSzPts val="5400"/>
              <a:buNone/>
              <a:defRPr b="0" sz="5400">
                <a:solidFill>
                  <a:srgbClr val="FFFFFF"/>
                </a:solidFill>
              </a:defRPr>
            </a:lvl6pPr>
            <a:lvl7pPr lvl="6" rtl="0" algn="ctr">
              <a:spcBef>
                <a:spcPts val="0"/>
              </a:spcBef>
              <a:buClr>
                <a:srgbClr val="FFFFFF"/>
              </a:buClr>
              <a:buSzPts val="5400"/>
              <a:buNone/>
              <a:defRPr b="0" sz="5400">
                <a:solidFill>
                  <a:srgbClr val="FFFFFF"/>
                </a:solidFill>
              </a:defRPr>
            </a:lvl7pPr>
            <a:lvl8pPr lvl="7" rtl="0" algn="ctr">
              <a:spcBef>
                <a:spcPts val="0"/>
              </a:spcBef>
              <a:buClr>
                <a:srgbClr val="FFFFFF"/>
              </a:buClr>
              <a:buSzPts val="5400"/>
              <a:buNone/>
              <a:defRPr b="0" sz="5400">
                <a:solidFill>
                  <a:srgbClr val="FFFFFF"/>
                </a:solidFill>
              </a:defRPr>
            </a:lvl8pPr>
            <a:lvl9pPr lvl="8" rtl="0" algn="ctr">
              <a:spcBef>
                <a:spcPts val="0"/>
              </a:spcBef>
              <a:buClr>
                <a:srgbClr val="FFFFFF"/>
              </a:buClr>
              <a:buSzPts val="5400"/>
              <a:buNone/>
              <a:defRPr b="0" sz="5400">
                <a:solidFill>
                  <a:srgbClr val="FFFFFF"/>
                </a:solidFill>
              </a:defRPr>
            </a:lvl9pPr>
          </a:lstStyle>
          <a:p/>
        </p:txBody>
      </p:sp>
      <p:sp>
        <p:nvSpPr>
          <p:cNvPr id="466" name="Shape 466"/>
          <p:cNvSpPr txBox="1"/>
          <p:nvPr>
            <p:ph idx="1" type="subTitle"/>
          </p:nvPr>
        </p:nvSpPr>
        <p:spPr>
          <a:xfrm>
            <a:off x="1557875" y="3329551"/>
            <a:ext cx="6028200" cy="1061100"/>
          </a:xfrm>
          <a:prstGeom prst="rect">
            <a:avLst/>
          </a:prstGeom>
        </p:spPr>
        <p:txBody>
          <a:bodyPr anchorCtr="0" anchor="t" bIns="91425" lIns="91425" rIns="91425" wrap="square" tIns="91425"/>
          <a:lstStyle>
            <a:lvl1pPr lvl="0" rtl="0" algn="ctr">
              <a:spcBef>
                <a:spcPts val="0"/>
              </a:spcBef>
              <a:buClr>
                <a:srgbClr val="434343"/>
              </a:buClr>
              <a:buSzPts val="1800"/>
              <a:buNone/>
              <a:defRPr sz="1800">
                <a:solidFill>
                  <a:srgbClr val="434343"/>
                </a:solidFill>
              </a:defRPr>
            </a:lvl1pPr>
            <a:lvl2pPr lvl="1" rtl="0" algn="ctr">
              <a:spcBef>
                <a:spcPts val="0"/>
              </a:spcBef>
              <a:buClr>
                <a:srgbClr val="434343"/>
              </a:buClr>
              <a:buSzPts val="3000"/>
              <a:buNone/>
              <a:defRPr sz="3000">
                <a:solidFill>
                  <a:srgbClr val="434343"/>
                </a:solidFill>
              </a:defRPr>
            </a:lvl2pPr>
            <a:lvl3pPr lvl="2" rtl="0" algn="ctr">
              <a:spcBef>
                <a:spcPts val="0"/>
              </a:spcBef>
              <a:buClr>
                <a:srgbClr val="434343"/>
              </a:buClr>
              <a:buSzPts val="3000"/>
              <a:buNone/>
              <a:defRPr sz="3000">
                <a:solidFill>
                  <a:srgbClr val="434343"/>
                </a:solidFill>
              </a:defRPr>
            </a:lvl3pPr>
            <a:lvl4pPr lvl="3" rtl="0" algn="ctr">
              <a:spcBef>
                <a:spcPts val="0"/>
              </a:spcBef>
              <a:buClr>
                <a:srgbClr val="434343"/>
              </a:buClr>
              <a:buSzPts val="3000"/>
              <a:buNone/>
              <a:defRPr sz="3000">
                <a:solidFill>
                  <a:srgbClr val="434343"/>
                </a:solidFill>
              </a:defRPr>
            </a:lvl4pPr>
            <a:lvl5pPr lvl="4" rtl="0" algn="ctr">
              <a:spcBef>
                <a:spcPts val="0"/>
              </a:spcBef>
              <a:buClr>
                <a:srgbClr val="434343"/>
              </a:buClr>
              <a:buSzPts val="3000"/>
              <a:buNone/>
              <a:defRPr sz="3000">
                <a:solidFill>
                  <a:srgbClr val="434343"/>
                </a:solidFill>
              </a:defRPr>
            </a:lvl5pPr>
            <a:lvl6pPr lvl="5" rtl="0" algn="ctr">
              <a:spcBef>
                <a:spcPts val="0"/>
              </a:spcBef>
              <a:buClr>
                <a:srgbClr val="434343"/>
              </a:buClr>
              <a:buSzPts val="3000"/>
              <a:buNone/>
              <a:defRPr sz="3000">
                <a:solidFill>
                  <a:srgbClr val="434343"/>
                </a:solidFill>
              </a:defRPr>
            </a:lvl6pPr>
            <a:lvl7pPr lvl="6" rtl="0" algn="ctr">
              <a:spcBef>
                <a:spcPts val="0"/>
              </a:spcBef>
              <a:buClr>
                <a:srgbClr val="434343"/>
              </a:buClr>
              <a:buSzPts val="3000"/>
              <a:buNone/>
              <a:defRPr sz="3000">
                <a:solidFill>
                  <a:srgbClr val="434343"/>
                </a:solidFill>
              </a:defRPr>
            </a:lvl7pPr>
            <a:lvl8pPr lvl="7" rtl="0" algn="ctr">
              <a:spcBef>
                <a:spcPts val="0"/>
              </a:spcBef>
              <a:buClr>
                <a:srgbClr val="434343"/>
              </a:buClr>
              <a:buSzPts val="3000"/>
              <a:buNone/>
              <a:defRPr sz="3000">
                <a:solidFill>
                  <a:srgbClr val="434343"/>
                </a:solidFill>
              </a:defRPr>
            </a:lvl8pPr>
            <a:lvl9pPr lvl="8" rtl="0" algn="ctr">
              <a:spcBef>
                <a:spcPts val="0"/>
              </a:spcBef>
              <a:buClr>
                <a:srgbClr val="434343"/>
              </a:buClr>
              <a:buSzPts val="3000"/>
              <a:buNone/>
              <a:defRPr sz="3000">
                <a:solidFill>
                  <a:srgbClr val="43434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467" name="Shape 467"/>
        <p:cNvGrpSpPr/>
        <p:nvPr/>
      </p:nvGrpSpPr>
      <p:grpSpPr>
        <a:xfrm>
          <a:off x="0" y="0"/>
          <a:ext cx="0" cy="0"/>
          <a:chOff x="0" y="0"/>
          <a:chExt cx="0" cy="0"/>
        </a:xfrm>
      </p:grpSpPr>
      <p:grpSp>
        <p:nvGrpSpPr>
          <p:cNvPr id="468" name="Shape 468"/>
          <p:cNvGrpSpPr/>
          <p:nvPr/>
        </p:nvGrpSpPr>
        <p:grpSpPr>
          <a:xfrm>
            <a:off x="-7997" y="-6007"/>
            <a:ext cx="9159995" cy="6870013"/>
            <a:chOff x="328725" y="2891150"/>
            <a:chExt cx="3447625" cy="2585725"/>
          </a:xfrm>
        </p:grpSpPr>
        <p:sp>
          <p:nvSpPr>
            <p:cNvPr id="469" name="Shape 469"/>
            <p:cNvSpPr/>
            <p:nvPr/>
          </p:nvSpPr>
          <p:spPr>
            <a:xfrm>
              <a:off x="1720050" y="5007200"/>
              <a:ext cx="58100" cy="55575"/>
            </a:xfrm>
            <a:custGeom>
              <a:pathLst>
                <a:path extrusionOk="0" h="2223" w="2324">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0" name="Shape 470"/>
            <p:cNvSpPr/>
            <p:nvPr/>
          </p:nvSpPr>
          <p:spPr>
            <a:xfrm>
              <a:off x="328725" y="4577925"/>
              <a:ext cx="118700" cy="33700"/>
            </a:xfrm>
            <a:custGeom>
              <a:pathLst>
                <a:path extrusionOk="0" h="1348" w="4748">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1" name="Shape 471"/>
            <p:cNvSpPr/>
            <p:nvPr/>
          </p:nvSpPr>
          <p:spPr>
            <a:xfrm>
              <a:off x="1679650" y="4953325"/>
              <a:ext cx="58100" cy="57250"/>
            </a:xfrm>
            <a:custGeom>
              <a:pathLst>
                <a:path extrusionOk="0" h="2290" w="2324">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2" name="Shape 472"/>
            <p:cNvSpPr/>
            <p:nvPr/>
          </p:nvSpPr>
          <p:spPr>
            <a:xfrm>
              <a:off x="328725" y="4540050"/>
              <a:ext cx="117000" cy="36225"/>
            </a:xfrm>
            <a:custGeom>
              <a:pathLst>
                <a:path extrusionOk="0" h="1449" w="468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3" name="Shape 473"/>
            <p:cNvSpPr/>
            <p:nvPr/>
          </p:nvSpPr>
          <p:spPr>
            <a:xfrm>
              <a:off x="328725" y="4469350"/>
              <a:ext cx="96800" cy="23600"/>
            </a:xfrm>
            <a:custGeom>
              <a:pathLst>
                <a:path extrusionOk="0" h="944" w="3872">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4" name="Shape 474"/>
            <p:cNvSpPr/>
            <p:nvPr/>
          </p:nvSpPr>
          <p:spPr>
            <a:xfrm>
              <a:off x="328725" y="4488700"/>
              <a:ext cx="98500" cy="32025"/>
            </a:xfrm>
            <a:custGeom>
              <a:pathLst>
                <a:path extrusionOk="0" h="1281" w="394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5" name="Shape 475"/>
            <p:cNvSpPr/>
            <p:nvPr/>
          </p:nvSpPr>
          <p:spPr>
            <a:xfrm>
              <a:off x="1618200" y="5157850"/>
              <a:ext cx="15175" cy="14350"/>
            </a:xfrm>
            <a:custGeom>
              <a:pathLst>
                <a:path extrusionOk="0" h="574" w="607">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6" name="Shape 476"/>
            <p:cNvSpPr/>
            <p:nvPr/>
          </p:nvSpPr>
          <p:spPr>
            <a:xfrm>
              <a:off x="1741075" y="5063575"/>
              <a:ext cx="55600" cy="57275"/>
            </a:xfrm>
            <a:custGeom>
              <a:pathLst>
                <a:path extrusionOk="0" h="2291" w="2224">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7" name="Shape 477"/>
            <p:cNvSpPr/>
            <p:nvPr/>
          </p:nvSpPr>
          <p:spPr>
            <a:xfrm>
              <a:off x="1678800" y="5072850"/>
              <a:ext cx="59775" cy="56425"/>
            </a:xfrm>
            <a:custGeom>
              <a:pathLst>
                <a:path extrusionOk="0" h="2257" w="2391">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8" name="Shape 478"/>
            <p:cNvSpPr/>
            <p:nvPr/>
          </p:nvSpPr>
          <p:spPr>
            <a:xfrm>
              <a:off x="1659450" y="5014775"/>
              <a:ext cx="58100" cy="63150"/>
            </a:xfrm>
            <a:custGeom>
              <a:pathLst>
                <a:path extrusionOk="0" h="2526" w="2324">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79" name="Shape 479"/>
            <p:cNvSpPr/>
            <p:nvPr/>
          </p:nvSpPr>
          <p:spPr>
            <a:xfrm>
              <a:off x="328725" y="4637675"/>
              <a:ext cx="140575" cy="37075"/>
            </a:xfrm>
            <a:custGeom>
              <a:pathLst>
                <a:path extrusionOk="0" h="1483" w="5623">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0" name="Shape 480"/>
            <p:cNvSpPr/>
            <p:nvPr/>
          </p:nvSpPr>
          <p:spPr>
            <a:xfrm>
              <a:off x="1583700" y="5002975"/>
              <a:ext cx="12650" cy="16875"/>
            </a:xfrm>
            <a:custGeom>
              <a:pathLst>
                <a:path extrusionOk="0" h="675" w="506">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1" name="Shape 481"/>
            <p:cNvSpPr/>
            <p:nvPr/>
          </p:nvSpPr>
          <p:spPr>
            <a:xfrm>
              <a:off x="1558450" y="4970150"/>
              <a:ext cx="57250" cy="63150"/>
            </a:xfrm>
            <a:custGeom>
              <a:pathLst>
                <a:path extrusionOk="0" h="2526" w="229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2" name="Shape 482"/>
            <p:cNvSpPr/>
            <p:nvPr/>
          </p:nvSpPr>
          <p:spPr>
            <a:xfrm>
              <a:off x="1318550" y="5127550"/>
              <a:ext cx="52225" cy="57275"/>
            </a:xfrm>
            <a:custGeom>
              <a:pathLst>
                <a:path extrusionOk="0" h="2291" w="2089">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3" name="Shape 483"/>
            <p:cNvSpPr/>
            <p:nvPr/>
          </p:nvSpPr>
          <p:spPr>
            <a:xfrm>
              <a:off x="328725" y="4609075"/>
              <a:ext cx="85025" cy="26100"/>
            </a:xfrm>
            <a:custGeom>
              <a:pathLst>
                <a:path extrusionOk="0" h="1044" w="3401">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4" name="Shape 484"/>
            <p:cNvSpPr/>
            <p:nvPr/>
          </p:nvSpPr>
          <p:spPr>
            <a:xfrm>
              <a:off x="328725" y="4657050"/>
              <a:ext cx="143950" cy="35375"/>
            </a:xfrm>
            <a:custGeom>
              <a:pathLst>
                <a:path extrusionOk="0" h="1415" w="5758">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5" name="Shape 485"/>
            <p:cNvSpPr/>
            <p:nvPr/>
          </p:nvSpPr>
          <p:spPr>
            <a:xfrm>
              <a:off x="955775" y="4552675"/>
              <a:ext cx="143950" cy="126275"/>
            </a:xfrm>
            <a:custGeom>
              <a:pathLst>
                <a:path extrusionOk="0" h="5051" w="5758">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6" name="Shape 486"/>
            <p:cNvSpPr/>
            <p:nvPr/>
          </p:nvSpPr>
          <p:spPr>
            <a:xfrm>
              <a:off x="328725" y="4675575"/>
              <a:ext cx="141425" cy="38725"/>
            </a:xfrm>
            <a:custGeom>
              <a:pathLst>
                <a:path extrusionOk="0" h="1549" w="5657">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7" name="Shape 487"/>
            <p:cNvSpPr/>
            <p:nvPr/>
          </p:nvSpPr>
          <p:spPr>
            <a:xfrm>
              <a:off x="1320225" y="5209200"/>
              <a:ext cx="16875" cy="13500"/>
            </a:xfrm>
            <a:custGeom>
              <a:pathLst>
                <a:path extrusionOk="0" h="540" w="675">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8" name="Shape 488"/>
            <p:cNvSpPr/>
            <p:nvPr/>
          </p:nvSpPr>
          <p:spPr>
            <a:xfrm>
              <a:off x="328725" y="4393600"/>
              <a:ext cx="81650" cy="27800"/>
            </a:xfrm>
            <a:custGeom>
              <a:pathLst>
                <a:path extrusionOk="0" h="1112" w="3266">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89" name="Shape 489"/>
            <p:cNvSpPr/>
            <p:nvPr/>
          </p:nvSpPr>
          <p:spPr>
            <a:xfrm>
              <a:off x="1261325" y="5218450"/>
              <a:ext cx="13475" cy="13500"/>
            </a:xfrm>
            <a:custGeom>
              <a:pathLst>
                <a:path extrusionOk="0" h="540" w="539">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0" name="Shape 490"/>
            <p:cNvSpPr/>
            <p:nvPr/>
          </p:nvSpPr>
          <p:spPr>
            <a:xfrm>
              <a:off x="328725" y="4558575"/>
              <a:ext cx="122050" cy="35375"/>
            </a:xfrm>
            <a:custGeom>
              <a:pathLst>
                <a:path extrusionOk="0" h="1415" w="4882">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1" name="Shape 491"/>
            <p:cNvSpPr/>
            <p:nvPr/>
          </p:nvSpPr>
          <p:spPr>
            <a:xfrm>
              <a:off x="1298350" y="5189850"/>
              <a:ext cx="59800" cy="55575"/>
            </a:xfrm>
            <a:custGeom>
              <a:pathLst>
                <a:path extrusionOk="0" h="2223" w="2392">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2" name="Shape 492"/>
            <p:cNvSpPr/>
            <p:nvPr/>
          </p:nvSpPr>
          <p:spPr>
            <a:xfrm>
              <a:off x="1241950" y="5199100"/>
              <a:ext cx="54750" cy="55575"/>
            </a:xfrm>
            <a:custGeom>
              <a:pathLst>
                <a:path extrusionOk="0" h="2223" w="219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3" name="Shape 493"/>
            <p:cNvSpPr/>
            <p:nvPr/>
          </p:nvSpPr>
          <p:spPr>
            <a:xfrm>
              <a:off x="1238600" y="5205825"/>
              <a:ext cx="11800" cy="50525"/>
            </a:xfrm>
            <a:custGeom>
              <a:pathLst>
                <a:path extrusionOk="0" h="2021" w="472">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4" name="Shape 494"/>
            <p:cNvSpPr/>
            <p:nvPr/>
          </p:nvSpPr>
          <p:spPr>
            <a:xfrm>
              <a:off x="1279825" y="5156175"/>
              <a:ext cx="16025" cy="23600"/>
            </a:xfrm>
            <a:custGeom>
              <a:pathLst>
                <a:path extrusionOk="0" h="944" w="641">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5" name="Shape 495"/>
            <p:cNvSpPr/>
            <p:nvPr/>
          </p:nvSpPr>
          <p:spPr>
            <a:xfrm>
              <a:off x="1257100" y="5134300"/>
              <a:ext cx="58950" cy="58925"/>
            </a:xfrm>
            <a:custGeom>
              <a:pathLst>
                <a:path extrusionOk="0" h="2357" w="2358">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6" name="Shape 496"/>
            <p:cNvSpPr/>
            <p:nvPr/>
          </p:nvSpPr>
          <p:spPr>
            <a:xfrm>
              <a:off x="1010500" y="2891150"/>
              <a:ext cx="2237250" cy="272750"/>
            </a:xfrm>
            <a:custGeom>
              <a:pathLst>
                <a:path extrusionOk="0" h="10910" w="8949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7" name="Shape 497"/>
            <p:cNvSpPr/>
            <p:nvPr/>
          </p:nvSpPr>
          <p:spPr>
            <a:xfrm>
              <a:off x="328725" y="4410425"/>
              <a:ext cx="81650" cy="25275"/>
            </a:xfrm>
            <a:custGeom>
              <a:pathLst>
                <a:path extrusionOk="0" h="1011" w="3266">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8" name="Shape 498"/>
            <p:cNvSpPr/>
            <p:nvPr/>
          </p:nvSpPr>
          <p:spPr>
            <a:xfrm>
              <a:off x="328725" y="4446625"/>
              <a:ext cx="90075" cy="27800"/>
            </a:xfrm>
            <a:custGeom>
              <a:pathLst>
                <a:path extrusionOk="0" h="1112" w="3603">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499" name="Shape 499"/>
            <p:cNvSpPr/>
            <p:nvPr/>
          </p:nvSpPr>
          <p:spPr>
            <a:xfrm>
              <a:off x="328725" y="4515650"/>
              <a:ext cx="53875" cy="20225"/>
            </a:xfrm>
            <a:custGeom>
              <a:pathLst>
                <a:path extrusionOk="0" h="809" w="2155">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0" name="Shape 500"/>
            <p:cNvSpPr/>
            <p:nvPr/>
          </p:nvSpPr>
          <p:spPr>
            <a:xfrm>
              <a:off x="1480150" y="5161225"/>
              <a:ext cx="58950" cy="58100"/>
            </a:xfrm>
            <a:custGeom>
              <a:pathLst>
                <a:path extrusionOk="0" h="2324" w="2358">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1" name="Shape 501"/>
            <p:cNvSpPr/>
            <p:nvPr/>
          </p:nvSpPr>
          <p:spPr>
            <a:xfrm>
              <a:off x="1599675" y="5145225"/>
              <a:ext cx="59800" cy="54750"/>
            </a:xfrm>
            <a:custGeom>
              <a:pathLst>
                <a:path extrusionOk="0" h="2190" w="2392">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2" name="Shape 502"/>
            <p:cNvSpPr/>
            <p:nvPr/>
          </p:nvSpPr>
          <p:spPr>
            <a:xfrm>
              <a:off x="1358950" y="5178900"/>
              <a:ext cx="57275" cy="63150"/>
            </a:xfrm>
            <a:custGeom>
              <a:pathLst>
                <a:path extrusionOk="0" h="2526" w="2291">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3" name="Shape 503"/>
            <p:cNvSpPr/>
            <p:nvPr/>
          </p:nvSpPr>
          <p:spPr>
            <a:xfrm>
              <a:off x="328725" y="4427250"/>
              <a:ext cx="93450" cy="34550"/>
            </a:xfrm>
            <a:custGeom>
              <a:pathLst>
                <a:path extrusionOk="0" h="1382" w="3738">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4" name="Shape 504"/>
            <p:cNvSpPr/>
            <p:nvPr/>
          </p:nvSpPr>
          <p:spPr>
            <a:xfrm>
              <a:off x="1379150" y="5199100"/>
              <a:ext cx="16025" cy="19375"/>
            </a:xfrm>
            <a:custGeom>
              <a:pathLst>
                <a:path extrusionOk="0" h="775" w="641">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5" name="Shape 505"/>
            <p:cNvSpPr/>
            <p:nvPr/>
          </p:nvSpPr>
          <p:spPr>
            <a:xfrm>
              <a:off x="1618200" y="4963425"/>
              <a:ext cx="58100" cy="54725"/>
            </a:xfrm>
            <a:custGeom>
              <a:pathLst>
                <a:path extrusionOk="0" h="2189" w="2324">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6" name="Shape 506"/>
            <p:cNvSpPr/>
            <p:nvPr/>
          </p:nvSpPr>
          <p:spPr>
            <a:xfrm>
              <a:off x="1077825" y="5125025"/>
              <a:ext cx="18550" cy="21075"/>
            </a:xfrm>
            <a:custGeom>
              <a:pathLst>
                <a:path extrusionOk="0" h="843" w="742">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7" name="Shape 507"/>
            <p:cNvSpPr/>
            <p:nvPr/>
          </p:nvSpPr>
          <p:spPr>
            <a:xfrm>
              <a:off x="2853825" y="4795925"/>
              <a:ext cx="42100" cy="569025"/>
            </a:xfrm>
            <a:custGeom>
              <a:pathLst>
                <a:path extrusionOk="0" h="22761" w="1684">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8" name="Shape 508"/>
            <p:cNvSpPr/>
            <p:nvPr/>
          </p:nvSpPr>
          <p:spPr>
            <a:xfrm>
              <a:off x="3628175" y="4015675"/>
              <a:ext cx="10125" cy="12650"/>
            </a:xfrm>
            <a:custGeom>
              <a:pathLst>
                <a:path extrusionOk="0" h="506" w="405">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09" name="Shape 509"/>
            <p:cNvSpPr/>
            <p:nvPr/>
          </p:nvSpPr>
          <p:spPr>
            <a:xfrm>
              <a:off x="1049200" y="5284950"/>
              <a:ext cx="58950" cy="70725"/>
            </a:xfrm>
            <a:custGeom>
              <a:pathLst>
                <a:path extrusionOk="0" h="2829" w="2358">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0" name="Shape 510"/>
            <p:cNvSpPr/>
            <p:nvPr/>
          </p:nvSpPr>
          <p:spPr>
            <a:xfrm>
              <a:off x="3599550" y="4372550"/>
              <a:ext cx="38750" cy="44625"/>
            </a:xfrm>
            <a:custGeom>
              <a:pathLst>
                <a:path extrusionOk="0" h="1785" w="155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1" name="Shape 511"/>
            <p:cNvSpPr/>
            <p:nvPr/>
          </p:nvSpPr>
          <p:spPr>
            <a:xfrm>
              <a:off x="1076150" y="5162900"/>
              <a:ext cx="59775" cy="56425"/>
            </a:xfrm>
            <a:custGeom>
              <a:pathLst>
                <a:path extrusionOk="0" h="2257" w="2391">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2" name="Shape 512"/>
            <p:cNvSpPr/>
            <p:nvPr/>
          </p:nvSpPr>
          <p:spPr>
            <a:xfrm>
              <a:off x="2762075" y="4700825"/>
              <a:ext cx="125425" cy="712925"/>
            </a:xfrm>
            <a:custGeom>
              <a:pathLst>
                <a:path extrusionOk="0" h="28517" w="5017">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3" name="Shape 513"/>
            <p:cNvSpPr/>
            <p:nvPr/>
          </p:nvSpPr>
          <p:spPr>
            <a:xfrm>
              <a:off x="1056775" y="5104825"/>
              <a:ext cx="57275" cy="63150"/>
            </a:xfrm>
            <a:custGeom>
              <a:pathLst>
                <a:path extrusionOk="0" h="2526" w="2291">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4" name="Shape 514"/>
            <p:cNvSpPr/>
            <p:nvPr/>
          </p:nvSpPr>
          <p:spPr>
            <a:xfrm>
              <a:off x="3645850" y="4022400"/>
              <a:ext cx="40425" cy="10125"/>
            </a:xfrm>
            <a:custGeom>
              <a:pathLst>
                <a:path extrusionOk="0" h="405" w="1617">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5" name="Shape 515"/>
            <p:cNvSpPr/>
            <p:nvPr/>
          </p:nvSpPr>
          <p:spPr>
            <a:xfrm>
              <a:off x="3509500" y="3976950"/>
              <a:ext cx="259275" cy="457900"/>
            </a:xfrm>
            <a:custGeom>
              <a:pathLst>
                <a:path extrusionOk="0" h="18316" w="10371">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6" name="Shape 516"/>
            <p:cNvSpPr/>
            <p:nvPr/>
          </p:nvSpPr>
          <p:spPr>
            <a:xfrm>
              <a:off x="725150" y="2891150"/>
              <a:ext cx="2679175" cy="790400"/>
            </a:xfrm>
            <a:custGeom>
              <a:pathLst>
                <a:path extrusionOk="0" h="31616" w="107167">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7" name="Shape 517"/>
            <p:cNvSpPr/>
            <p:nvPr/>
          </p:nvSpPr>
          <p:spPr>
            <a:xfrm>
              <a:off x="475175" y="4197475"/>
              <a:ext cx="269375" cy="75775"/>
            </a:xfrm>
            <a:custGeom>
              <a:pathLst>
                <a:path extrusionOk="0" h="3031" w="10775">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8" name="Shape 518"/>
            <p:cNvSpPr/>
            <p:nvPr/>
          </p:nvSpPr>
          <p:spPr>
            <a:xfrm>
              <a:off x="733575" y="4522375"/>
              <a:ext cx="19375" cy="10125"/>
            </a:xfrm>
            <a:custGeom>
              <a:pathLst>
                <a:path extrusionOk="0" h="405" w="775">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19" name="Shape 519"/>
            <p:cNvSpPr/>
            <p:nvPr/>
          </p:nvSpPr>
          <p:spPr>
            <a:xfrm>
              <a:off x="1440600" y="4990350"/>
              <a:ext cx="55575" cy="55575"/>
            </a:xfrm>
            <a:custGeom>
              <a:pathLst>
                <a:path extrusionOk="0" h="2223" w="2223">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0" name="Shape 520"/>
            <p:cNvSpPr/>
            <p:nvPr/>
          </p:nvSpPr>
          <p:spPr>
            <a:xfrm>
              <a:off x="3530550" y="4035875"/>
              <a:ext cx="219700" cy="344275"/>
            </a:xfrm>
            <a:custGeom>
              <a:pathLst>
                <a:path extrusionOk="0" h="13771" w="8788">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1" name="Shape 521"/>
            <p:cNvSpPr/>
            <p:nvPr/>
          </p:nvSpPr>
          <p:spPr>
            <a:xfrm>
              <a:off x="988600" y="5295900"/>
              <a:ext cx="60625" cy="64000"/>
            </a:xfrm>
            <a:custGeom>
              <a:pathLst>
                <a:path extrusionOk="0" h="2560" w="2425">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2" name="Shape 522"/>
            <p:cNvSpPr/>
            <p:nvPr/>
          </p:nvSpPr>
          <p:spPr>
            <a:xfrm>
              <a:off x="1100550" y="4580450"/>
              <a:ext cx="24425" cy="9275"/>
            </a:xfrm>
            <a:custGeom>
              <a:pathLst>
                <a:path extrusionOk="0" h="371" w="977">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3" name="Shape 523"/>
            <p:cNvSpPr/>
            <p:nvPr/>
          </p:nvSpPr>
          <p:spPr>
            <a:xfrm>
              <a:off x="1938050" y="4972675"/>
              <a:ext cx="222225" cy="368700"/>
            </a:xfrm>
            <a:custGeom>
              <a:pathLst>
                <a:path extrusionOk="0" h="14748" w="8889">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4" name="Shape 524"/>
            <p:cNvSpPr/>
            <p:nvPr/>
          </p:nvSpPr>
          <p:spPr>
            <a:xfrm>
              <a:off x="1257100" y="5015600"/>
              <a:ext cx="57275" cy="62325"/>
            </a:xfrm>
            <a:custGeom>
              <a:pathLst>
                <a:path extrusionOk="0" h="2493" w="2291">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5" name="Shape 525"/>
            <p:cNvSpPr/>
            <p:nvPr/>
          </p:nvSpPr>
          <p:spPr>
            <a:xfrm>
              <a:off x="830375" y="2891150"/>
              <a:ext cx="183500" cy="267700"/>
            </a:xfrm>
            <a:custGeom>
              <a:pathLst>
                <a:path extrusionOk="0" h="10708" w="734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6" name="Shape 526"/>
            <p:cNvSpPr/>
            <p:nvPr/>
          </p:nvSpPr>
          <p:spPr>
            <a:xfrm>
              <a:off x="1316875" y="5008025"/>
              <a:ext cx="58100" cy="55575"/>
            </a:xfrm>
            <a:custGeom>
              <a:pathLst>
                <a:path extrusionOk="0" h="2223" w="2324">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7" name="Shape 527"/>
            <p:cNvSpPr/>
            <p:nvPr/>
          </p:nvSpPr>
          <p:spPr>
            <a:xfrm>
              <a:off x="1138425" y="5119150"/>
              <a:ext cx="19400" cy="16000"/>
            </a:xfrm>
            <a:custGeom>
              <a:pathLst>
                <a:path extrusionOk="0" h="640" w="776">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8" name="Shape 528"/>
            <p:cNvSpPr/>
            <p:nvPr/>
          </p:nvSpPr>
          <p:spPr>
            <a:xfrm>
              <a:off x="3384075" y="4763100"/>
              <a:ext cx="22775" cy="22750"/>
            </a:xfrm>
            <a:custGeom>
              <a:pathLst>
                <a:path extrusionOk="0" h="910" w="911">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29" name="Shape 529"/>
            <p:cNvSpPr/>
            <p:nvPr/>
          </p:nvSpPr>
          <p:spPr>
            <a:xfrm>
              <a:off x="1378325" y="4997925"/>
              <a:ext cx="58100" cy="57275"/>
            </a:xfrm>
            <a:custGeom>
              <a:pathLst>
                <a:path extrusionOk="0" h="2291" w="2324">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0" name="Shape 530"/>
            <p:cNvSpPr/>
            <p:nvPr/>
          </p:nvSpPr>
          <p:spPr>
            <a:xfrm>
              <a:off x="1402725" y="5029925"/>
              <a:ext cx="10125" cy="15175"/>
            </a:xfrm>
            <a:custGeom>
              <a:pathLst>
                <a:path extrusionOk="0" h="607" w="405">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1" name="Shape 531"/>
            <p:cNvSpPr/>
            <p:nvPr/>
          </p:nvSpPr>
          <p:spPr>
            <a:xfrm>
              <a:off x="328725" y="4115825"/>
              <a:ext cx="825725" cy="756725"/>
            </a:xfrm>
            <a:custGeom>
              <a:pathLst>
                <a:path extrusionOk="0" h="30269" w="33029">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2" name="Shape 532"/>
            <p:cNvSpPr/>
            <p:nvPr/>
          </p:nvSpPr>
          <p:spPr>
            <a:xfrm>
              <a:off x="1342950" y="5039175"/>
              <a:ext cx="12675" cy="15175"/>
            </a:xfrm>
            <a:custGeom>
              <a:pathLst>
                <a:path extrusionOk="0" h="607" w="507">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3" name="Shape 533"/>
            <p:cNvSpPr/>
            <p:nvPr/>
          </p:nvSpPr>
          <p:spPr>
            <a:xfrm>
              <a:off x="1117375" y="5097250"/>
              <a:ext cx="58125" cy="55575"/>
            </a:xfrm>
            <a:custGeom>
              <a:pathLst>
                <a:path extrusionOk="0" h="2223" w="2325">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4" name="Shape 534"/>
            <p:cNvSpPr/>
            <p:nvPr/>
          </p:nvSpPr>
          <p:spPr>
            <a:xfrm>
              <a:off x="328725" y="4697450"/>
              <a:ext cx="135525" cy="41275"/>
            </a:xfrm>
            <a:custGeom>
              <a:pathLst>
                <a:path extrusionOk="0" h="1651" w="5421">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5" name="Shape 535"/>
            <p:cNvSpPr/>
            <p:nvPr/>
          </p:nvSpPr>
          <p:spPr>
            <a:xfrm>
              <a:off x="3661000" y="4008100"/>
              <a:ext cx="7600" cy="7600"/>
            </a:xfrm>
            <a:custGeom>
              <a:pathLst>
                <a:path extrusionOk="0" h="304" w="304">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6" name="Shape 536"/>
            <p:cNvSpPr/>
            <p:nvPr/>
          </p:nvSpPr>
          <p:spPr>
            <a:xfrm>
              <a:off x="2890000" y="4783300"/>
              <a:ext cx="886350" cy="58950"/>
            </a:xfrm>
            <a:custGeom>
              <a:pathLst>
                <a:path extrusionOk="0" h="2358" w="35454">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7" name="Shape 537"/>
            <p:cNvSpPr/>
            <p:nvPr/>
          </p:nvSpPr>
          <p:spPr>
            <a:xfrm>
              <a:off x="2885800" y="4699125"/>
              <a:ext cx="890550" cy="64000"/>
            </a:xfrm>
            <a:custGeom>
              <a:pathLst>
                <a:path extrusionOk="0" h="2560" w="35622">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8" name="Shape 538"/>
            <p:cNvSpPr/>
            <p:nvPr/>
          </p:nvSpPr>
          <p:spPr>
            <a:xfrm>
              <a:off x="3352100" y="4769000"/>
              <a:ext cx="11800" cy="11800"/>
            </a:xfrm>
            <a:custGeom>
              <a:pathLst>
                <a:path extrusionOk="0" h="472" w="472">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39" name="Shape 539"/>
            <p:cNvSpPr/>
            <p:nvPr/>
          </p:nvSpPr>
          <p:spPr>
            <a:xfrm>
              <a:off x="1281525" y="5046750"/>
              <a:ext cx="15175" cy="21900"/>
            </a:xfrm>
            <a:custGeom>
              <a:pathLst>
                <a:path extrusionOk="0" h="876" w="607">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0" name="Shape 540"/>
            <p:cNvSpPr/>
            <p:nvPr/>
          </p:nvSpPr>
          <p:spPr>
            <a:xfrm>
              <a:off x="1139275" y="5035800"/>
              <a:ext cx="55575" cy="54750"/>
            </a:xfrm>
            <a:custGeom>
              <a:pathLst>
                <a:path extrusionOk="0" h="2190" w="2223">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1" name="Shape 541"/>
            <p:cNvSpPr/>
            <p:nvPr/>
          </p:nvSpPr>
          <p:spPr>
            <a:xfrm>
              <a:off x="981025" y="5147750"/>
              <a:ext cx="24450" cy="20225"/>
            </a:xfrm>
            <a:custGeom>
              <a:pathLst>
                <a:path extrusionOk="0" h="809" w="978">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2" name="Shape 542"/>
            <p:cNvSpPr/>
            <p:nvPr/>
          </p:nvSpPr>
          <p:spPr>
            <a:xfrm>
              <a:off x="1325275" y="4965950"/>
              <a:ext cx="60650" cy="42100"/>
            </a:xfrm>
            <a:custGeom>
              <a:pathLst>
                <a:path extrusionOk="0" h="1684" w="2426">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3" name="Shape 543"/>
            <p:cNvSpPr/>
            <p:nvPr/>
          </p:nvSpPr>
          <p:spPr>
            <a:xfrm>
              <a:off x="1385050" y="4957525"/>
              <a:ext cx="60625" cy="42125"/>
            </a:xfrm>
            <a:custGeom>
              <a:pathLst>
                <a:path extrusionOk="0" h="1685" w="2425">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4" name="Shape 544"/>
            <p:cNvSpPr/>
            <p:nvPr/>
          </p:nvSpPr>
          <p:spPr>
            <a:xfrm>
              <a:off x="1635025" y="4922175"/>
              <a:ext cx="57275" cy="37900"/>
            </a:xfrm>
            <a:custGeom>
              <a:pathLst>
                <a:path extrusionOk="0" h="1516" w="2291">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5" name="Shape 545"/>
            <p:cNvSpPr/>
            <p:nvPr/>
          </p:nvSpPr>
          <p:spPr>
            <a:xfrm>
              <a:off x="1453225" y="4947425"/>
              <a:ext cx="54725" cy="42125"/>
            </a:xfrm>
            <a:custGeom>
              <a:pathLst>
                <a:path extrusionOk="0" h="1685" w="2189">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6" name="Shape 546"/>
            <p:cNvSpPr/>
            <p:nvPr/>
          </p:nvSpPr>
          <p:spPr>
            <a:xfrm>
              <a:off x="1199025" y="4985300"/>
              <a:ext cx="61475" cy="39600"/>
            </a:xfrm>
            <a:custGeom>
              <a:pathLst>
                <a:path extrusionOk="0" h="1584" w="2459">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7" name="Shape 547"/>
            <p:cNvSpPr/>
            <p:nvPr/>
          </p:nvSpPr>
          <p:spPr>
            <a:xfrm>
              <a:off x="1573600" y="4930600"/>
              <a:ext cx="58925" cy="38750"/>
            </a:xfrm>
            <a:custGeom>
              <a:pathLst>
                <a:path extrusionOk="0" h="1550" w="2357">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8" name="Shape 548"/>
            <p:cNvSpPr/>
            <p:nvPr/>
          </p:nvSpPr>
          <p:spPr>
            <a:xfrm>
              <a:off x="1512150" y="4939850"/>
              <a:ext cx="58950" cy="38750"/>
            </a:xfrm>
            <a:custGeom>
              <a:pathLst>
                <a:path extrusionOk="0" h="1550" w="2358">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49" name="Shape 549"/>
            <p:cNvSpPr/>
            <p:nvPr/>
          </p:nvSpPr>
          <p:spPr>
            <a:xfrm>
              <a:off x="1012175" y="5015600"/>
              <a:ext cx="57250" cy="37900"/>
            </a:xfrm>
            <a:custGeom>
              <a:pathLst>
                <a:path extrusionOk="0" h="1516" w="229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0" name="Shape 550"/>
            <p:cNvSpPr/>
            <p:nvPr/>
          </p:nvSpPr>
          <p:spPr>
            <a:xfrm>
              <a:off x="1073625" y="5003825"/>
              <a:ext cx="61450" cy="40425"/>
            </a:xfrm>
            <a:custGeom>
              <a:pathLst>
                <a:path extrusionOk="0" h="1617" w="2458">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1" name="Shape 551"/>
            <p:cNvSpPr/>
            <p:nvPr/>
          </p:nvSpPr>
          <p:spPr>
            <a:xfrm>
              <a:off x="1015550" y="5053475"/>
              <a:ext cx="58100" cy="55600"/>
            </a:xfrm>
            <a:custGeom>
              <a:pathLst>
                <a:path extrusionOk="0" h="2224" w="2324">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2" name="Shape 552"/>
            <p:cNvSpPr/>
            <p:nvPr/>
          </p:nvSpPr>
          <p:spPr>
            <a:xfrm>
              <a:off x="1102225" y="5070325"/>
              <a:ext cx="16025" cy="19375"/>
            </a:xfrm>
            <a:custGeom>
              <a:pathLst>
                <a:path extrusionOk="0" h="775" w="641">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3" name="Shape 553"/>
            <p:cNvSpPr/>
            <p:nvPr/>
          </p:nvSpPr>
          <p:spPr>
            <a:xfrm>
              <a:off x="1135900" y="4995400"/>
              <a:ext cx="59800" cy="40425"/>
            </a:xfrm>
            <a:custGeom>
              <a:pathLst>
                <a:path extrusionOk="0" h="1617" w="2392">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4" name="Shape 554"/>
            <p:cNvSpPr/>
            <p:nvPr/>
          </p:nvSpPr>
          <p:spPr>
            <a:xfrm>
              <a:off x="1076975" y="5043375"/>
              <a:ext cx="58100" cy="57275"/>
            </a:xfrm>
            <a:custGeom>
              <a:pathLst>
                <a:path extrusionOk="0" h="2291" w="2324">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5" name="Shape 555"/>
            <p:cNvSpPr/>
            <p:nvPr/>
          </p:nvSpPr>
          <p:spPr>
            <a:xfrm>
              <a:off x="1219225" y="5053475"/>
              <a:ext cx="16875" cy="18550"/>
            </a:xfrm>
            <a:custGeom>
              <a:pathLst>
                <a:path extrusionOk="0" h="742" w="675">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6" name="Shape 556"/>
            <p:cNvSpPr/>
            <p:nvPr/>
          </p:nvSpPr>
          <p:spPr>
            <a:xfrm>
              <a:off x="1196500" y="5026550"/>
              <a:ext cx="58950" cy="55575"/>
            </a:xfrm>
            <a:custGeom>
              <a:pathLst>
                <a:path extrusionOk="0" h="2223" w="2358">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7" name="Shape 557"/>
            <p:cNvSpPr/>
            <p:nvPr/>
          </p:nvSpPr>
          <p:spPr>
            <a:xfrm>
              <a:off x="1262150" y="4976900"/>
              <a:ext cx="59800" cy="39575"/>
            </a:xfrm>
            <a:custGeom>
              <a:pathLst>
                <a:path extrusionOk="0" h="1583" w="2392">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8" name="Shape 558"/>
            <p:cNvSpPr/>
            <p:nvPr/>
          </p:nvSpPr>
          <p:spPr>
            <a:xfrm>
              <a:off x="1830300" y="5214250"/>
              <a:ext cx="10975" cy="16025"/>
            </a:xfrm>
            <a:custGeom>
              <a:pathLst>
                <a:path extrusionOk="0" h="641" w="439">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59" name="Shape 559"/>
            <p:cNvSpPr/>
            <p:nvPr/>
          </p:nvSpPr>
          <p:spPr>
            <a:xfrm>
              <a:off x="1807575" y="5213400"/>
              <a:ext cx="6775" cy="29500"/>
            </a:xfrm>
            <a:custGeom>
              <a:pathLst>
                <a:path extrusionOk="0" h="1180" w="271">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0" name="Shape 560"/>
            <p:cNvSpPr/>
            <p:nvPr/>
          </p:nvSpPr>
          <p:spPr>
            <a:xfrm>
              <a:off x="1807575" y="5201625"/>
              <a:ext cx="58100" cy="38750"/>
            </a:xfrm>
            <a:custGeom>
              <a:pathLst>
                <a:path extrusionOk="0" h="1550" w="2324">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1" name="Shape 561"/>
            <p:cNvSpPr/>
            <p:nvPr/>
          </p:nvSpPr>
          <p:spPr>
            <a:xfrm>
              <a:off x="1763825" y="5194050"/>
              <a:ext cx="18525" cy="11800"/>
            </a:xfrm>
            <a:custGeom>
              <a:pathLst>
                <a:path extrusionOk="0" h="472" w="741">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2" name="Shape 562"/>
            <p:cNvSpPr/>
            <p:nvPr/>
          </p:nvSpPr>
          <p:spPr>
            <a:xfrm>
              <a:off x="1695625" y="4910400"/>
              <a:ext cx="62325" cy="41275"/>
            </a:xfrm>
            <a:custGeom>
              <a:pathLst>
                <a:path extrusionOk="0" h="1651" w="2493">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3" name="Shape 563"/>
            <p:cNvSpPr/>
            <p:nvPr/>
          </p:nvSpPr>
          <p:spPr>
            <a:xfrm>
              <a:off x="1744450" y="5182275"/>
              <a:ext cx="58100" cy="68200"/>
            </a:xfrm>
            <a:custGeom>
              <a:pathLst>
                <a:path extrusionOk="0" h="2728" w="2324">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4" name="Shape 564"/>
            <p:cNvSpPr/>
            <p:nvPr/>
          </p:nvSpPr>
          <p:spPr>
            <a:xfrm>
              <a:off x="1768875" y="5223500"/>
              <a:ext cx="17700" cy="11825"/>
            </a:xfrm>
            <a:custGeom>
              <a:pathLst>
                <a:path extrusionOk="0" h="473" w="708">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5" name="Shape 565"/>
            <p:cNvSpPr/>
            <p:nvPr/>
          </p:nvSpPr>
          <p:spPr>
            <a:xfrm>
              <a:off x="1688900" y="5216775"/>
              <a:ext cx="58100" cy="40425"/>
            </a:xfrm>
            <a:custGeom>
              <a:pathLst>
                <a:path extrusionOk="0" h="1617" w="2324">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6" name="Shape 566"/>
            <p:cNvSpPr/>
            <p:nvPr/>
          </p:nvSpPr>
          <p:spPr>
            <a:xfrm>
              <a:off x="1737725" y="4941550"/>
              <a:ext cx="90075" cy="58100"/>
            </a:xfrm>
            <a:custGeom>
              <a:pathLst>
                <a:path extrusionOk="0" h="2324" w="3603">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7" name="Shape 567"/>
            <p:cNvSpPr/>
            <p:nvPr/>
          </p:nvSpPr>
          <p:spPr>
            <a:xfrm>
              <a:off x="1789900" y="4970150"/>
              <a:ext cx="23600" cy="16025"/>
            </a:xfrm>
            <a:custGeom>
              <a:pathLst>
                <a:path extrusionOk="0" h="641" w="944">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8" name="Shape 568"/>
            <p:cNvSpPr/>
            <p:nvPr/>
          </p:nvSpPr>
          <p:spPr>
            <a:xfrm>
              <a:off x="1758750" y="4901975"/>
              <a:ext cx="58950" cy="41275"/>
            </a:xfrm>
            <a:custGeom>
              <a:pathLst>
                <a:path extrusionOk="0" h="1651" w="2358">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69" name="Shape 569"/>
            <p:cNvSpPr/>
            <p:nvPr/>
          </p:nvSpPr>
          <p:spPr>
            <a:xfrm>
              <a:off x="1804225" y="5028225"/>
              <a:ext cx="22750" cy="21075"/>
            </a:xfrm>
            <a:custGeom>
              <a:pathLst>
                <a:path extrusionOk="0" h="843" w="91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0" name="Shape 570"/>
            <p:cNvSpPr/>
            <p:nvPr/>
          </p:nvSpPr>
          <p:spPr>
            <a:xfrm>
              <a:off x="1719200" y="5112400"/>
              <a:ext cx="133850" cy="72425"/>
            </a:xfrm>
            <a:custGeom>
              <a:pathLst>
                <a:path extrusionOk="0" h="2897" w="5354">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1" name="Shape 571"/>
            <p:cNvSpPr/>
            <p:nvPr/>
          </p:nvSpPr>
          <p:spPr>
            <a:xfrm>
              <a:off x="1778125" y="4997925"/>
              <a:ext cx="69875" cy="111975"/>
            </a:xfrm>
            <a:custGeom>
              <a:pathLst>
                <a:path extrusionOk="0" h="4479" w="2795">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2" name="Shape 572"/>
            <p:cNvSpPr/>
            <p:nvPr/>
          </p:nvSpPr>
          <p:spPr>
            <a:xfrm>
              <a:off x="981025" y="5233600"/>
              <a:ext cx="74950" cy="60650"/>
            </a:xfrm>
            <a:custGeom>
              <a:pathLst>
                <a:path extrusionOk="0" h="2426" w="2998">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3" name="Shape 573"/>
            <p:cNvSpPr/>
            <p:nvPr/>
          </p:nvSpPr>
          <p:spPr>
            <a:xfrm>
              <a:off x="837100" y="3663850"/>
              <a:ext cx="44625" cy="40425"/>
            </a:xfrm>
            <a:custGeom>
              <a:pathLst>
                <a:path extrusionOk="0" h="1617" w="1785">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4" name="Shape 574"/>
            <p:cNvSpPr/>
            <p:nvPr/>
          </p:nvSpPr>
          <p:spPr>
            <a:xfrm>
              <a:off x="862350" y="3691625"/>
              <a:ext cx="13500" cy="13475"/>
            </a:xfrm>
            <a:custGeom>
              <a:pathLst>
                <a:path extrusionOk="0" h="539" w="54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5" name="Shape 575"/>
            <p:cNvSpPr/>
            <p:nvPr/>
          </p:nvSpPr>
          <p:spPr>
            <a:xfrm>
              <a:off x="950725" y="5023175"/>
              <a:ext cx="58950" cy="38750"/>
            </a:xfrm>
            <a:custGeom>
              <a:pathLst>
                <a:path extrusionOk="0" h="1550" w="2358">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6" name="Shape 576"/>
            <p:cNvSpPr/>
            <p:nvPr/>
          </p:nvSpPr>
          <p:spPr>
            <a:xfrm>
              <a:off x="630050" y="3368400"/>
              <a:ext cx="233175" cy="212975"/>
            </a:xfrm>
            <a:custGeom>
              <a:pathLst>
                <a:path extrusionOk="0" h="8519" w="9327">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7" name="Shape 577"/>
            <p:cNvSpPr/>
            <p:nvPr/>
          </p:nvSpPr>
          <p:spPr>
            <a:xfrm>
              <a:off x="696525" y="3543475"/>
              <a:ext cx="79150" cy="20225"/>
            </a:xfrm>
            <a:custGeom>
              <a:pathLst>
                <a:path extrusionOk="0" h="809" w="3166">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8" name="Shape 578"/>
            <p:cNvSpPr/>
            <p:nvPr/>
          </p:nvSpPr>
          <p:spPr>
            <a:xfrm>
              <a:off x="1008800" y="3646150"/>
              <a:ext cx="23600" cy="50550"/>
            </a:xfrm>
            <a:custGeom>
              <a:pathLst>
                <a:path extrusionOk="0" h="2022" w="944">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79" name="Shape 579"/>
            <p:cNvSpPr/>
            <p:nvPr/>
          </p:nvSpPr>
          <p:spPr>
            <a:xfrm>
              <a:off x="782400" y="3562000"/>
              <a:ext cx="27800" cy="11800"/>
            </a:xfrm>
            <a:custGeom>
              <a:pathLst>
                <a:path extrusionOk="0" h="472" w="1112">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0" name="Shape 580"/>
            <p:cNvSpPr/>
            <p:nvPr/>
          </p:nvSpPr>
          <p:spPr>
            <a:xfrm>
              <a:off x="3432900" y="5444025"/>
              <a:ext cx="35375" cy="25275"/>
            </a:xfrm>
            <a:custGeom>
              <a:pathLst>
                <a:path extrusionOk="0" h="1011" w="1415">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1" name="Shape 581"/>
            <p:cNvSpPr/>
            <p:nvPr/>
          </p:nvSpPr>
          <p:spPr>
            <a:xfrm>
              <a:off x="3291500" y="5425525"/>
              <a:ext cx="109450" cy="36200"/>
            </a:xfrm>
            <a:custGeom>
              <a:pathLst>
                <a:path extrusionOk="0" h="1448" w="4378">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2" name="Shape 582"/>
            <p:cNvSpPr/>
            <p:nvPr/>
          </p:nvSpPr>
          <p:spPr>
            <a:xfrm>
              <a:off x="632575" y="3558625"/>
              <a:ext cx="24425" cy="12650"/>
            </a:xfrm>
            <a:custGeom>
              <a:pathLst>
                <a:path extrusionOk="0" h="506" w="977">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3" name="Shape 583"/>
            <p:cNvSpPr/>
            <p:nvPr/>
          </p:nvSpPr>
          <p:spPr>
            <a:xfrm>
              <a:off x="2855500" y="5364075"/>
              <a:ext cx="920850" cy="71575"/>
            </a:xfrm>
            <a:custGeom>
              <a:pathLst>
                <a:path extrusionOk="0" h="2863" w="36834">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4" name="Shape 584"/>
            <p:cNvSpPr/>
            <p:nvPr/>
          </p:nvSpPr>
          <p:spPr>
            <a:xfrm>
              <a:off x="3219125" y="5439825"/>
              <a:ext cx="32000" cy="8450"/>
            </a:xfrm>
            <a:custGeom>
              <a:pathLst>
                <a:path extrusionOk="0" h="338" w="128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5" name="Shape 585"/>
            <p:cNvSpPr/>
            <p:nvPr/>
          </p:nvSpPr>
          <p:spPr>
            <a:xfrm>
              <a:off x="3221650" y="5413725"/>
              <a:ext cx="32850" cy="7600"/>
            </a:xfrm>
            <a:custGeom>
              <a:pathLst>
                <a:path extrusionOk="0" h="304" w="1314">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6" name="Shape 586"/>
            <p:cNvSpPr/>
            <p:nvPr/>
          </p:nvSpPr>
          <p:spPr>
            <a:xfrm>
              <a:off x="3225000" y="5426350"/>
              <a:ext cx="34550" cy="10975"/>
            </a:xfrm>
            <a:custGeom>
              <a:pathLst>
                <a:path extrusionOk="0" h="439" w="1382">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7" name="Shape 587"/>
            <p:cNvSpPr/>
            <p:nvPr/>
          </p:nvSpPr>
          <p:spPr>
            <a:xfrm>
              <a:off x="2757850" y="5409525"/>
              <a:ext cx="584175" cy="67350"/>
            </a:xfrm>
            <a:custGeom>
              <a:pathLst>
                <a:path extrusionOk="0" h="2694" w="23367">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8" name="Shape 588"/>
            <p:cNvSpPr/>
            <p:nvPr/>
          </p:nvSpPr>
          <p:spPr>
            <a:xfrm>
              <a:off x="829525" y="3584725"/>
              <a:ext cx="53900" cy="19375"/>
            </a:xfrm>
            <a:custGeom>
              <a:pathLst>
                <a:path extrusionOk="0" h="775" w="2156">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89" name="Shape 589"/>
            <p:cNvSpPr/>
            <p:nvPr/>
          </p:nvSpPr>
          <p:spPr>
            <a:xfrm>
              <a:off x="1711625" y="5231075"/>
              <a:ext cx="10125" cy="15175"/>
            </a:xfrm>
            <a:custGeom>
              <a:pathLst>
                <a:path extrusionOk="0" h="607" w="405">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0" name="Shape 590"/>
            <p:cNvSpPr/>
            <p:nvPr/>
          </p:nvSpPr>
          <p:spPr>
            <a:xfrm>
              <a:off x="923800" y="4840525"/>
              <a:ext cx="959550" cy="542925"/>
            </a:xfrm>
            <a:custGeom>
              <a:pathLst>
                <a:path extrusionOk="0" h="21717" w="38382">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1" name="Shape 591"/>
            <p:cNvSpPr/>
            <p:nvPr/>
          </p:nvSpPr>
          <p:spPr>
            <a:xfrm>
              <a:off x="965875" y="3714350"/>
              <a:ext cx="25" cy="25"/>
            </a:xfrm>
            <a:custGeom>
              <a:pathLst>
                <a:path extrusionOk="0" h="1" w="1">
                  <a:moveTo>
                    <a:pt x="1" y="0"/>
                  </a:moveTo>
                  <a:lnTo>
                    <a:pt x="1" y="0"/>
                  </a:lnTo>
                  <a:lnTo>
                    <a:pt x="1" y="0"/>
                  </a:lnTo>
                  <a:lnTo>
                    <a:pt x="1" y="0"/>
                  </a:lnTo>
                  <a:lnTo>
                    <a:pt x="1" y="0"/>
                  </a:lnTo>
                  <a:lnTo>
                    <a:pt x="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2" name="Shape 592"/>
            <p:cNvSpPr/>
            <p:nvPr/>
          </p:nvSpPr>
          <p:spPr>
            <a:xfrm>
              <a:off x="954950" y="5060225"/>
              <a:ext cx="58100" cy="63150"/>
            </a:xfrm>
            <a:custGeom>
              <a:pathLst>
                <a:path extrusionOk="0" h="2526" w="2324">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3" name="Shape 593"/>
            <p:cNvSpPr/>
            <p:nvPr/>
          </p:nvSpPr>
          <p:spPr>
            <a:xfrm>
              <a:off x="956625" y="3705925"/>
              <a:ext cx="10125" cy="10125"/>
            </a:xfrm>
            <a:custGeom>
              <a:pathLst>
                <a:path extrusionOk="0" h="405" w="405">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4" name="Shape 594"/>
            <p:cNvSpPr/>
            <p:nvPr/>
          </p:nvSpPr>
          <p:spPr>
            <a:xfrm>
              <a:off x="973450" y="5173850"/>
              <a:ext cx="103550" cy="63150"/>
            </a:xfrm>
            <a:custGeom>
              <a:pathLst>
                <a:path extrusionOk="0" h="2526" w="4142">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5" name="Shape 595"/>
            <p:cNvSpPr/>
            <p:nvPr/>
          </p:nvSpPr>
          <p:spPr>
            <a:xfrm>
              <a:off x="614050" y="3595650"/>
              <a:ext cx="114500" cy="94300"/>
            </a:xfrm>
            <a:custGeom>
              <a:pathLst>
                <a:path extrusionOk="0" h="3772" w="458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6" name="Shape 596"/>
            <p:cNvSpPr/>
            <p:nvPr/>
          </p:nvSpPr>
          <p:spPr>
            <a:xfrm>
              <a:off x="963350" y="5113250"/>
              <a:ext cx="90100" cy="63150"/>
            </a:xfrm>
            <a:custGeom>
              <a:pathLst>
                <a:path extrusionOk="0" h="2526" w="3604">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7" name="Shape 597"/>
            <p:cNvSpPr/>
            <p:nvPr/>
          </p:nvSpPr>
          <p:spPr>
            <a:xfrm>
              <a:off x="947375" y="3694975"/>
              <a:ext cx="33675" cy="37900"/>
            </a:xfrm>
            <a:custGeom>
              <a:pathLst>
                <a:path extrusionOk="0" h="1516" w="1347">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8" name="Shape 598"/>
            <p:cNvSpPr/>
            <p:nvPr/>
          </p:nvSpPr>
          <p:spPr>
            <a:xfrm>
              <a:off x="659500" y="3640275"/>
              <a:ext cx="14325" cy="13475"/>
            </a:xfrm>
            <a:custGeom>
              <a:pathLst>
                <a:path extrusionOk="0" h="539" w="573">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599" name="Shape 599"/>
            <p:cNvSpPr/>
            <p:nvPr/>
          </p:nvSpPr>
          <p:spPr>
            <a:xfrm>
              <a:off x="470950" y="3557775"/>
              <a:ext cx="100200" cy="96825"/>
            </a:xfrm>
            <a:custGeom>
              <a:pathLst>
                <a:path extrusionOk="0" h="3873" w="4008">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0" name="Shape 600"/>
            <p:cNvSpPr/>
            <p:nvPr/>
          </p:nvSpPr>
          <p:spPr>
            <a:xfrm>
              <a:off x="446550" y="3524950"/>
              <a:ext cx="579125" cy="253375"/>
            </a:xfrm>
            <a:custGeom>
              <a:pathLst>
                <a:path extrusionOk="0" h="10135" w="23165">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1" name="Shape 601"/>
            <p:cNvSpPr/>
            <p:nvPr/>
          </p:nvSpPr>
          <p:spPr>
            <a:xfrm>
              <a:off x="492850" y="3578825"/>
              <a:ext cx="53900" cy="58950"/>
            </a:xfrm>
            <a:custGeom>
              <a:pathLst>
                <a:path extrusionOk="0" h="2358" w="2156">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2" name="Shape 602"/>
            <p:cNvSpPr/>
            <p:nvPr/>
          </p:nvSpPr>
          <p:spPr>
            <a:xfrm>
              <a:off x="928850" y="3674775"/>
              <a:ext cx="71575" cy="75775"/>
            </a:xfrm>
            <a:custGeom>
              <a:pathLst>
                <a:path extrusionOk="0" h="3031" w="2863">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3" name="Shape 603"/>
            <p:cNvSpPr/>
            <p:nvPr/>
          </p:nvSpPr>
          <p:spPr>
            <a:xfrm>
              <a:off x="1366525" y="5127550"/>
              <a:ext cx="8450" cy="50525"/>
            </a:xfrm>
            <a:custGeom>
              <a:pathLst>
                <a:path extrusionOk="0" h="2021" w="338">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4" name="Shape 604"/>
            <p:cNvSpPr/>
            <p:nvPr/>
          </p:nvSpPr>
          <p:spPr>
            <a:xfrm>
              <a:off x="1542450" y="5034975"/>
              <a:ext cx="55575" cy="55575"/>
            </a:xfrm>
            <a:custGeom>
              <a:pathLst>
                <a:path extrusionOk="0" h="2223" w="2223">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5" name="Shape 605"/>
            <p:cNvSpPr/>
            <p:nvPr/>
          </p:nvSpPr>
          <p:spPr>
            <a:xfrm>
              <a:off x="1618200" y="5046750"/>
              <a:ext cx="18550" cy="16025"/>
            </a:xfrm>
            <a:custGeom>
              <a:pathLst>
                <a:path extrusionOk="0" h="641" w="742">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6" name="Shape 606"/>
            <p:cNvSpPr/>
            <p:nvPr/>
          </p:nvSpPr>
          <p:spPr>
            <a:xfrm>
              <a:off x="1667850" y="5082100"/>
              <a:ext cx="9300" cy="50525"/>
            </a:xfrm>
            <a:custGeom>
              <a:pathLst>
                <a:path extrusionOk="0" h="2021" w="372">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7" name="Shape 607"/>
            <p:cNvSpPr/>
            <p:nvPr/>
          </p:nvSpPr>
          <p:spPr>
            <a:xfrm>
              <a:off x="1599675" y="5025700"/>
              <a:ext cx="58950" cy="55600"/>
            </a:xfrm>
            <a:custGeom>
              <a:pathLst>
                <a:path extrusionOk="0" h="2224" w="2358">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8" name="Shape 608"/>
            <p:cNvSpPr/>
            <p:nvPr/>
          </p:nvSpPr>
          <p:spPr>
            <a:xfrm>
              <a:off x="1619875" y="5082100"/>
              <a:ext cx="52225" cy="58100"/>
            </a:xfrm>
            <a:custGeom>
              <a:pathLst>
                <a:path extrusionOk="0" h="2324" w="2089">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09" name="Shape 609"/>
            <p:cNvSpPr/>
            <p:nvPr/>
          </p:nvSpPr>
          <p:spPr>
            <a:xfrm>
              <a:off x="1540750" y="5161225"/>
              <a:ext cx="10975" cy="49675"/>
            </a:xfrm>
            <a:custGeom>
              <a:pathLst>
                <a:path extrusionOk="0" h="1987" w="439">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0" name="Shape 610"/>
            <p:cNvSpPr/>
            <p:nvPr/>
          </p:nvSpPr>
          <p:spPr>
            <a:xfrm>
              <a:off x="1550025" y="5212575"/>
              <a:ext cx="58950" cy="10125"/>
            </a:xfrm>
            <a:custGeom>
              <a:pathLst>
                <a:path extrusionOk="0" h="405" w="2358">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1" name="Shape 611"/>
            <p:cNvSpPr/>
            <p:nvPr/>
          </p:nvSpPr>
          <p:spPr>
            <a:xfrm>
              <a:off x="1465000" y="5020650"/>
              <a:ext cx="10975" cy="16875"/>
            </a:xfrm>
            <a:custGeom>
              <a:pathLst>
                <a:path extrusionOk="0" h="675" w="439">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2" name="Shape 612"/>
            <p:cNvSpPr/>
            <p:nvPr/>
          </p:nvSpPr>
          <p:spPr>
            <a:xfrm>
              <a:off x="1557600" y="5166275"/>
              <a:ext cx="19375" cy="10975"/>
            </a:xfrm>
            <a:custGeom>
              <a:pathLst>
                <a:path extrusionOk="0" h="439" w="775">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3" name="Shape 613"/>
            <p:cNvSpPr/>
            <p:nvPr/>
          </p:nvSpPr>
          <p:spPr>
            <a:xfrm>
              <a:off x="1438075" y="4997925"/>
              <a:ext cx="11800" cy="49700"/>
            </a:xfrm>
            <a:custGeom>
              <a:pathLst>
                <a:path extrusionOk="0" h="1988" w="472">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4" name="Shape 614"/>
            <p:cNvSpPr/>
            <p:nvPr/>
          </p:nvSpPr>
          <p:spPr>
            <a:xfrm>
              <a:off x="1502875" y="5066100"/>
              <a:ext cx="5075" cy="15200"/>
            </a:xfrm>
            <a:custGeom>
              <a:pathLst>
                <a:path extrusionOk="0" h="608" w="203">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5" name="Shape 615"/>
            <p:cNvSpPr/>
            <p:nvPr/>
          </p:nvSpPr>
          <p:spPr>
            <a:xfrm>
              <a:off x="1497825" y="4981950"/>
              <a:ext cx="58950" cy="54725"/>
            </a:xfrm>
            <a:custGeom>
              <a:pathLst>
                <a:path extrusionOk="0" h="2189" w="2358">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6" name="Shape 616"/>
            <p:cNvSpPr/>
            <p:nvPr/>
          </p:nvSpPr>
          <p:spPr>
            <a:xfrm>
              <a:off x="1560125" y="5056850"/>
              <a:ext cx="16025" cy="16850"/>
            </a:xfrm>
            <a:custGeom>
              <a:pathLst>
                <a:path extrusionOk="0" h="674" w="641">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7" name="Shape 617"/>
            <p:cNvSpPr/>
            <p:nvPr/>
          </p:nvSpPr>
          <p:spPr>
            <a:xfrm>
              <a:off x="1524775" y="5011400"/>
              <a:ext cx="13475" cy="14325"/>
            </a:xfrm>
            <a:custGeom>
              <a:pathLst>
                <a:path extrusionOk="0" h="573" w="539">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8" name="Shape 618"/>
            <p:cNvSpPr/>
            <p:nvPr/>
          </p:nvSpPr>
          <p:spPr>
            <a:xfrm>
              <a:off x="1438925" y="5074525"/>
              <a:ext cx="17700" cy="15175"/>
            </a:xfrm>
            <a:custGeom>
              <a:pathLst>
                <a:path extrusionOk="0" h="607" w="708">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19" name="Shape 619"/>
            <p:cNvSpPr/>
            <p:nvPr/>
          </p:nvSpPr>
          <p:spPr>
            <a:xfrm>
              <a:off x="1480150" y="5042550"/>
              <a:ext cx="58100" cy="57250"/>
            </a:xfrm>
            <a:custGeom>
              <a:pathLst>
                <a:path extrusionOk="0" h="2290" w="2324">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0" name="Shape 620"/>
            <p:cNvSpPr/>
            <p:nvPr/>
          </p:nvSpPr>
          <p:spPr>
            <a:xfrm>
              <a:off x="1440600" y="5193200"/>
              <a:ext cx="17700" cy="14350"/>
            </a:xfrm>
            <a:custGeom>
              <a:pathLst>
                <a:path extrusionOk="0" h="574" w="708">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1" name="Shape 621"/>
            <p:cNvSpPr/>
            <p:nvPr/>
          </p:nvSpPr>
          <p:spPr>
            <a:xfrm>
              <a:off x="1439750" y="5109050"/>
              <a:ext cx="55575" cy="56400"/>
            </a:xfrm>
            <a:custGeom>
              <a:pathLst>
                <a:path extrusionOk="0" h="2256" w="2223">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2" name="Shape 622"/>
            <p:cNvSpPr/>
            <p:nvPr/>
          </p:nvSpPr>
          <p:spPr>
            <a:xfrm>
              <a:off x="1460800" y="5130075"/>
              <a:ext cx="11800" cy="16875"/>
            </a:xfrm>
            <a:custGeom>
              <a:pathLst>
                <a:path extrusionOk="0" h="675" w="472">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3" name="Shape 623"/>
            <p:cNvSpPr/>
            <p:nvPr/>
          </p:nvSpPr>
          <p:spPr>
            <a:xfrm>
              <a:off x="1419550" y="5171325"/>
              <a:ext cx="57275" cy="55575"/>
            </a:xfrm>
            <a:custGeom>
              <a:pathLst>
                <a:path extrusionOk="0" h="2223" w="2291">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4" name="Shape 624"/>
            <p:cNvSpPr/>
            <p:nvPr/>
          </p:nvSpPr>
          <p:spPr>
            <a:xfrm>
              <a:off x="1339600" y="5147750"/>
              <a:ext cx="21900" cy="19400"/>
            </a:xfrm>
            <a:custGeom>
              <a:pathLst>
                <a:path extrusionOk="0" h="776" w="876">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5" name="Shape 625"/>
            <p:cNvSpPr/>
            <p:nvPr/>
          </p:nvSpPr>
          <p:spPr>
            <a:xfrm>
              <a:off x="1377475" y="5118300"/>
              <a:ext cx="59775" cy="56425"/>
            </a:xfrm>
            <a:custGeom>
              <a:pathLst>
                <a:path extrusionOk="0" h="2257" w="2391">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6" name="Shape 626"/>
            <p:cNvSpPr/>
            <p:nvPr/>
          </p:nvSpPr>
          <p:spPr>
            <a:xfrm>
              <a:off x="1403575" y="5140175"/>
              <a:ext cx="16000" cy="16025"/>
            </a:xfrm>
            <a:custGeom>
              <a:pathLst>
                <a:path extrusionOk="0" h="641" w="64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7" name="Shape 627"/>
            <p:cNvSpPr/>
            <p:nvPr/>
          </p:nvSpPr>
          <p:spPr>
            <a:xfrm>
              <a:off x="1543275" y="5153650"/>
              <a:ext cx="54750" cy="55575"/>
            </a:xfrm>
            <a:custGeom>
              <a:pathLst>
                <a:path extrusionOk="0" h="2223" w="219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8" name="Shape 628"/>
            <p:cNvSpPr/>
            <p:nvPr/>
          </p:nvSpPr>
          <p:spPr>
            <a:xfrm>
              <a:off x="1559275" y="5089675"/>
              <a:ext cx="58100" cy="58950"/>
            </a:xfrm>
            <a:custGeom>
              <a:pathLst>
                <a:path extrusionOk="0" h="2358" w="2324">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29" name="Shape 629"/>
            <p:cNvSpPr/>
            <p:nvPr/>
          </p:nvSpPr>
          <p:spPr>
            <a:xfrm>
              <a:off x="1584525" y="5112400"/>
              <a:ext cx="16025" cy="18550"/>
            </a:xfrm>
            <a:custGeom>
              <a:pathLst>
                <a:path extrusionOk="0" h="742" w="641">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0" name="Shape 630"/>
            <p:cNvSpPr/>
            <p:nvPr/>
          </p:nvSpPr>
          <p:spPr>
            <a:xfrm>
              <a:off x="1539925" y="5041700"/>
              <a:ext cx="10950" cy="50525"/>
            </a:xfrm>
            <a:custGeom>
              <a:pathLst>
                <a:path extrusionOk="0" h="2021" w="438">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1" name="Shape 631"/>
            <p:cNvSpPr/>
            <p:nvPr/>
          </p:nvSpPr>
          <p:spPr>
            <a:xfrm>
              <a:off x="1521400" y="5122500"/>
              <a:ext cx="17700" cy="16875"/>
            </a:xfrm>
            <a:custGeom>
              <a:pathLst>
                <a:path extrusionOk="0" h="675" w="708">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2" name="Shape 632"/>
            <p:cNvSpPr/>
            <p:nvPr/>
          </p:nvSpPr>
          <p:spPr>
            <a:xfrm>
              <a:off x="1496150" y="5182275"/>
              <a:ext cx="21900" cy="16850"/>
            </a:xfrm>
            <a:custGeom>
              <a:pathLst>
                <a:path extrusionOk="0" h="674" w="876">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3" name="Shape 633"/>
            <p:cNvSpPr/>
            <p:nvPr/>
          </p:nvSpPr>
          <p:spPr>
            <a:xfrm>
              <a:off x="1498675" y="5098950"/>
              <a:ext cx="58100" cy="59775"/>
            </a:xfrm>
            <a:custGeom>
              <a:pathLst>
                <a:path extrusionOk="0" h="2391" w="2324">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4" name="Shape 634"/>
            <p:cNvSpPr/>
            <p:nvPr/>
          </p:nvSpPr>
          <p:spPr>
            <a:xfrm>
              <a:off x="1619050" y="5212575"/>
              <a:ext cx="9275" cy="56400"/>
            </a:xfrm>
            <a:custGeom>
              <a:pathLst>
                <a:path extrusionOk="0" h="2256" w="371">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5" name="Shape 635"/>
            <p:cNvSpPr/>
            <p:nvPr/>
          </p:nvSpPr>
          <p:spPr>
            <a:xfrm>
              <a:off x="1136750" y="5042550"/>
              <a:ext cx="11800" cy="50525"/>
            </a:xfrm>
            <a:custGeom>
              <a:pathLst>
                <a:path extrusionOk="0" h="2021" w="472">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6" name="Shape 636"/>
            <p:cNvSpPr/>
            <p:nvPr/>
          </p:nvSpPr>
          <p:spPr>
            <a:xfrm>
              <a:off x="1160325" y="5061050"/>
              <a:ext cx="16850" cy="22775"/>
            </a:xfrm>
            <a:custGeom>
              <a:pathLst>
                <a:path extrusionOk="0" h="911" w="674">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7" name="Shape 637"/>
            <p:cNvSpPr/>
            <p:nvPr/>
          </p:nvSpPr>
          <p:spPr>
            <a:xfrm>
              <a:off x="1103925" y="5181425"/>
              <a:ext cx="12650" cy="18550"/>
            </a:xfrm>
            <a:custGeom>
              <a:pathLst>
                <a:path extrusionOk="0" h="742" w="506">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8" name="Shape 638"/>
            <p:cNvSpPr/>
            <p:nvPr/>
          </p:nvSpPr>
          <p:spPr>
            <a:xfrm>
              <a:off x="1057625" y="5223500"/>
              <a:ext cx="57250" cy="63175"/>
            </a:xfrm>
            <a:custGeom>
              <a:pathLst>
                <a:path extrusionOk="0" h="2527" w="229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39" name="Shape 639"/>
            <p:cNvSpPr/>
            <p:nvPr/>
          </p:nvSpPr>
          <p:spPr>
            <a:xfrm>
              <a:off x="1204075" y="5109050"/>
              <a:ext cx="11825" cy="5075"/>
            </a:xfrm>
            <a:custGeom>
              <a:pathLst>
                <a:path extrusionOk="0" h="203" w="473">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0" name="Shape 640"/>
            <p:cNvSpPr/>
            <p:nvPr/>
          </p:nvSpPr>
          <p:spPr>
            <a:xfrm>
              <a:off x="1178825" y="5088000"/>
              <a:ext cx="58100" cy="57250"/>
            </a:xfrm>
            <a:custGeom>
              <a:pathLst>
                <a:path extrusionOk="0" h="2290" w="2324">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1" name="Shape 641"/>
            <p:cNvSpPr/>
            <p:nvPr/>
          </p:nvSpPr>
          <p:spPr>
            <a:xfrm>
              <a:off x="1202400" y="5112400"/>
              <a:ext cx="13500" cy="16025"/>
            </a:xfrm>
            <a:custGeom>
              <a:pathLst>
                <a:path extrusionOk="0" h="641" w="54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2" name="Shape 642"/>
            <p:cNvSpPr/>
            <p:nvPr/>
          </p:nvSpPr>
          <p:spPr>
            <a:xfrm>
              <a:off x="1109800" y="5277375"/>
              <a:ext cx="58950" cy="64000"/>
            </a:xfrm>
            <a:custGeom>
              <a:pathLst>
                <a:path extrusionOk="0" h="2560" w="2358">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3" name="Shape 643"/>
            <p:cNvSpPr/>
            <p:nvPr/>
          </p:nvSpPr>
          <p:spPr>
            <a:xfrm>
              <a:off x="1660275" y="5133450"/>
              <a:ext cx="57275" cy="63150"/>
            </a:xfrm>
            <a:custGeom>
              <a:pathLst>
                <a:path extrusionOk="0" h="2526" w="2291">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4" name="Shape 644"/>
            <p:cNvSpPr/>
            <p:nvPr/>
          </p:nvSpPr>
          <p:spPr>
            <a:xfrm>
              <a:off x="1620725" y="5199100"/>
              <a:ext cx="60625" cy="69875"/>
            </a:xfrm>
            <a:custGeom>
              <a:pathLst>
                <a:path extrusionOk="0" h="2795" w="2425">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5" name="Shape 645"/>
            <p:cNvSpPr/>
            <p:nvPr/>
          </p:nvSpPr>
          <p:spPr>
            <a:xfrm>
              <a:off x="1201550" y="5226875"/>
              <a:ext cx="16025" cy="17700"/>
            </a:xfrm>
            <a:custGeom>
              <a:pathLst>
                <a:path extrusionOk="0" h="708" w="641">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6" name="Shape 646"/>
            <p:cNvSpPr/>
            <p:nvPr/>
          </p:nvSpPr>
          <p:spPr>
            <a:xfrm>
              <a:off x="1546650" y="5208350"/>
              <a:ext cx="73250" cy="67375"/>
            </a:xfrm>
            <a:custGeom>
              <a:pathLst>
                <a:path extrusionOk="0" h="2695" w="293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7" name="Shape 647"/>
            <p:cNvSpPr/>
            <p:nvPr/>
          </p:nvSpPr>
          <p:spPr>
            <a:xfrm>
              <a:off x="1246175" y="5223500"/>
              <a:ext cx="300500" cy="101875"/>
            </a:xfrm>
            <a:custGeom>
              <a:pathLst>
                <a:path extrusionOk="0" h="4075" w="1202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8" name="Shape 648"/>
            <p:cNvSpPr/>
            <p:nvPr/>
          </p:nvSpPr>
          <p:spPr>
            <a:xfrm>
              <a:off x="1169575" y="5265600"/>
              <a:ext cx="79975" cy="69875"/>
            </a:xfrm>
            <a:custGeom>
              <a:pathLst>
                <a:path extrusionOk="0" h="2795" w="3199">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49" name="Shape 649"/>
            <p:cNvSpPr/>
            <p:nvPr/>
          </p:nvSpPr>
          <p:spPr>
            <a:xfrm>
              <a:off x="1418725" y="5052650"/>
              <a:ext cx="58100" cy="55575"/>
            </a:xfrm>
            <a:custGeom>
              <a:pathLst>
                <a:path extrusionOk="0" h="2223" w="2324">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0" name="Shape 650"/>
            <p:cNvSpPr/>
            <p:nvPr/>
          </p:nvSpPr>
          <p:spPr>
            <a:xfrm>
              <a:off x="1241125" y="5079575"/>
              <a:ext cx="55575" cy="55575"/>
            </a:xfrm>
            <a:custGeom>
              <a:pathLst>
                <a:path extrusionOk="0" h="2223" w="2223">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1" name="Shape 651"/>
            <p:cNvSpPr/>
            <p:nvPr/>
          </p:nvSpPr>
          <p:spPr>
            <a:xfrm>
              <a:off x="1318550" y="5092200"/>
              <a:ext cx="18550" cy="16025"/>
            </a:xfrm>
            <a:custGeom>
              <a:pathLst>
                <a:path extrusionOk="0" h="641" w="742">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2" name="Shape 652"/>
            <p:cNvSpPr/>
            <p:nvPr/>
          </p:nvSpPr>
          <p:spPr>
            <a:xfrm>
              <a:off x="1138425" y="5153650"/>
              <a:ext cx="55575" cy="57250"/>
            </a:xfrm>
            <a:custGeom>
              <a:pathLst>
                <a:path extrusionOk="0" h="2290" w="2223">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3" name="Shape 653"/>
            <p:cNvSpPr/>
            <p:nvPr/>
          </p:nvSpPr>
          <p:spPr>
            <a:xfrm>
              <a:off x="1238600" y="5087150"/>
              <a:ext cx="10950" cy="49700"/>
            </a:xfrm>
            <a:custGeom>
              <a:pathLst>
                <a:path extrusionOk="0" h="1988" w="438">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4" name="Shape 654"/>
            <p:cNvSpPr/>
            <p:nvPr/>
          </p:nvSpPr>
          <p:spPr>
            <a:xfrm>
              <a:off x="1382525" y="5082950"/>
              <a:ext cx="12650" cy="16025"/>
            </a:xfrm>
            <a:custGeom>
              <a:pathLst>
                <a:path extrusionOk="0" h="641" w="506">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5" name="Shape 655"/>
            <p:cNvSpPr/>
            <p:nvPr/>
          </p:nvSpPr>
          <p:spPr>
            <a:xfrm>
              <a:off x="1298350" y="5071175"/>
              <a:ext cx="58950" cy="55575"/>
            </a:xfrm>
            <a:custGeom>
              <a:pathLst>
                <a:path extrusionOk="0" h="2223" w="2358">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6" name="Shape 656"/>
            <p:cNvSpPr/>
            <p:nvPr/>
          </p:nvSpPr>
          <p:spPr>
            <a:xfrm>
              <a:off x="1358125" y="5059375"/>
              <a:ext cx="58100" cy="63150"/>
            </a:xfrm>
            <a:custGeom>
              <a:pathLst>
                <a:path extrusionOk="0" h="2526" w="2324">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7" name="Shape 657"/>
            <p:cNvSpPr/>
            <p:nvPr/>
          </p:nvSpPr>
          <p:spPr>
            <a:xfrm>
              <a:off x="1262150" y="5100625"/>
              <a:ext cx="13500" cy="17700"/>
            </a:xfrm>
            <a:custGeom>
              <a:pathLst>
                <a:path extrusionOk="0" h="708" w="54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8" name="Shape 658"/>
            <p:cNvSpPr/>
            <p:nvPr/>
          </p:nvSpPr>
          <p:spPr>
            <a:xfrm>
              <a:off x="1118225" y="5216775"/>
              <a:ext cx="57275" cy="55575"/>
            </a:xfrm>
            <a:custGeom>
              <a:pathLst>
                <a:path extrusionOk="0" h="2223" w="2291">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59" name="Shape 659"/>
            <p:cNvSpPr/>
            <p:nvPr/>
          </p:nvSpPr>
          <p:spPr>
            <a:xfrm>
              <a:off x="1162000" y="5176375"/>
              <a:ext cx="12650" cy="18550"/>
            </a:xfrm>
            <a:custGeom>
              <a:pathLst>
                <a:path extrusionOk="0" h="742" w="506">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0" name="Shape 660"/>
            <p:cNvSpPr/>
            <p:nvPr/>
          </p:nvSpPr>
          <p:spPr>
            <a:xfrm>
              <a:off x="1219225" y="5164600"/>
              <a:ext cx="16025" cy="22750"/>
            </a:xfrm>
            <a:custGeom>
              <a:pathLst>
                <a:path extrusionOk="0" h="910" w="641">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1" name="Shape 661"/>
            <p:cNvSpPr/>
            <p:nvPr/>
          </p:nvSpPr>
          <p:spPr>
            <a:xfrm>
              <a:off x="1140100" y="5236975"/>
              <a:ext cx="16875" cy="18550"/>
            </a:xfrm>
            <a:custGeom>
              <a:pathLst>
                <a:path extrusionOk="0" h="742" w="675">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2" name="Shape 662"/>
            <p:cNvSpPr/>
            <p:nvPr/>
          </p:nvSpPr>
          <p:spPr>
            <a:xfrm>
              <a:off x="1197350" y="5143550"/>
              <a:ext cx="58100" cy="60625"/>
            </a:xfrm>
            <a:custGeom>
              <a:pathLst>
                <a:path extrusionOk="0" h="2425" w="2324">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663" name="Shape 663"/>
            <p:cNvSpPr/>
            <p:nvPr/>
          </p:nvSpPr>
          <p:spPr>
            <a:xfrm>
              <a:off x="1178825" y="5206675"/>
              <a:ext cx="58950" cy="57250"/>
            </a:xfrm>
            <a:custGeom>
              <a:pathLst>
                <a:path extrusionOk="0" h="2290" w="2358">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grpSp>
      <p:sp>
        <p:nvSpPr>
          <p:cNvPr id="664" name="Shape 664"/>
          <p:cNvSpPr txBox="1"/>
          <p:nvPr>
            <p:ph idx="1" type="body"/>
          </p:nvPr>
        </p:nvSpPr>
        <p:spPr>
          <a:xfrm>
            <a:off x="1832400" y="2653800"/>
            <a:ext cx="5479200" cy="1093200"/>
          </a:xfrm>
          <a:prstGeom prst="rect">
            <a:avLst/>
          </a:prstGeom>
        </p:spPr>
        <p:txBody>
          <a:bodyPr anchorCtr="0" anchor="ctr" bIns="91425" lIns="91425" rIns="91425" wrap="square" tIns="91425"/>
          <a:lstStyle>
            <a:lvl1pPr lvl="0" rtl="0" algn="ctr">
              <a:spcBef>
                <a:spcPts val="0"/>
              </a:spcBef>
              <a:buClr>
                <a:srgbClr val="F55D4B"/>
              </a:buClr>
              <a:buSzPts val="2200"/>
              <a:buChar char="✖"/>
              <a:defRPr i="1" sz="2200">
                <a:solidFill>
                  <a:srgbClr val="F55D4B"/>
                </a:solidFill>
              </a:defRPr>
            </a:lvl1pPr>
            <a:lvl2pPr lvl="1" rtl="0" algn="ctr">
              <a:spcBef>
                <a:spcPts val="0"/>
              </a:spcBef>
              <a:buClr>
                <a:srgbClr val="F55D4B"/>
              </a:buClr>
              <a:buSzPts val="2200"/>
              <a:buChar char="○"/>
              <a:defRPr i="1">
                <a:solidFill>
                  <a:srgbClr val="F55D4B"/>
                </a:solidFill>
              </a:defRPr>
            </a:lvl2pPr>
            <a:lvl3pPr lvl="2" rtl="0" algn="ctr">
              <a:spcBef>
                <a:spcPts val="0"/>
              </a:spcBef>
              <a:buClr>
                <a:srgbClr val="F55D4B"/>
              </a:buClr>
              <a:buSzPts val="2200"/>
              <a:buChar char="■"/>
              <a:defRPr i="1" sz="2200">
                <a:solidFill>
                  <a:srgbClr val="F55D4B"/>
                </a:solidFill>
              </a:defRPr>
            </a:lvl3pPr>
            <a:lvl4pPr lvl="3" rtl="0" algn="ctr">
              <a:spcBef>
                <a:spcPts val="0"/>
              </a:spcBef>
              <a:buClr>
                <a:srgbClr val="F55D4B"/>
              </a:buClr>
              <a:buSzPts val="2200"/>
              <a:buChar char="●"/>
              <a:defRPr i="1" sz="2200">
                <a:solidFill>
                  <a:srgbClr val="F55D4B"/>
                </a:solidFill>
              </a:defRPr>
            </a:lvl4pPr>
            <a:lvl5pPr lvl="4" rtl="0" algn="ctr">
              <a:spcBef>
                <a:spcPts val="0"/>
              </a:spcBef>
              <a:buClr>
                <a:srgbClr val="F55D4B"/>
              </a:buClr>
              <a:buSzPts val="2200"/>
              <a:buChar char="○"/>
              <a:defRPr i="1" sz="2200">
                <a:solidFill>
                  <a:srgbClr val="F55D4B"/>
                </a:solidFill>
              </a:defRPr>
            </a:lvl5pPr>
            <a:lvl6pPr lvl="5" rtl="0" algn="ctr">
              <a:spcBef>
                <a:spcPts val="0"/>
              </a:spcBef>
              <a:buClr>
                <a:srgbClr val="F55D4B"/>
              </a:buClr>
              <a:buSzPts val="2200"/>
              <a:buChar char="■"/>
              <a:defRPr i="1" sz="2200">
                <a:solidFill>
                  <a:srgbClr val="F55D4B"/>
                </a:solidFill>
              </a:defRPr>
            </a:lvl6pPr>
            <a:lvl7pPr lvl="6" rtl="0" algn="ctr">
              <a:spcBef>
                <a:spcPts val="0"/>
              </a:spcBef>
              <a:buClr>
                <a:srgbClr val="F55D4B"/>
              </a:buClr>
              <a:buSzPts val="2200"/>
              <a:buChar char="●"/>
              <a:defRPr i="1" sz="2200">
                <a:solidFill>
                  <a:srgbClr val="F55D4B"/>
                </a:solidFill>
              </a:defRPr>
            </a:lvl7pPr>
            <a:lvl8pPr lvl="7" rtl="0" algn="ctr">
              <a:spcBef>
                <a:spcPts val="0"/>
              </a:spcBef>
              <a:buClr>
                <a:srgbClr val="F55D4B"/>
              </a:buClr>
              <a:buSzPts val="2200"/>
              <a:buChar char="○"/>
              <a:defRPr i="1" sz="2200">
                <a:solidFill>
                  <a:srgbClr val="F55D4B"/>
                </a:solidFill>
              </a:defRPr>
            </a:lvl8pPr>
            <a:lvl9pPr lvl="8" algn="ctr">
              <a:spcBef>
                <a:spcPts val="0"/>
              </a:spcBef>
              <a:buClr>
                <a:srgbClr val="F55D4B"/>
              </a:buClr>
              <a:buSzPts val="2200"/>
              <a:buChar char="■"/>
              <a:defRPr i="1" sz="2200">
                <a:solidFill>
                  <a:srgbClr val="F55D4B"/>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665" name="Shape 665"/>
        <p:cNvGrpSpPr/>
        <p:nvPr/>
      </p:nvGrpSpPr>
      <p:grpSpPr>
        <a:xfrm>
          <a:off x="0" y="0"/>
          <a:ext cx="0" cy="0"/>
          <a:chOff x="0" y="0"/>
          <a:chExt cx="0" cy="0"/>
        </a:xfrm>
      </p:grpSpPr>
      <p:grpSp>
        <p:nvGrpSpPr>
          <p:cNvPr id="666" name="Shape 666"/>
          <p:cNvGrpSpPr/>
          <p:nvPr/>
        </p:nvGrpSpPr>
        <p:grpSpPr>
          <a:xfrm>
            <a:off x="139" y="105"/>
            <a:ext cx="9159995" cy="6870013"/>
            <a:chOff x="3843650" y="2891150"/>
            <a:chExt cx="3447625" cy="2585725"/>
          </a:xfrm>
        </p:grpSpPr>
        <p:sp>
          <p:nvSpPr>
            <p:cNvPr id="667" name="Shape 667"/>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68" name="Shape 668"/>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69" name="Shape 669"/>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0" name="Shape 670"/>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1" name="Shape 671"/>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2" name="Shape 672"/>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3" name="Shape 673"/>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4" name="Shape 674"/>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5" name="Shape 675"/>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6" name="Shape 676"/>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7" name="Shape 677"/>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8" name="Shape 678"/>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79" name="Shape 679"/>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0" name="Shape 680"/>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1" name="Shape 681"/>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2" name="Shape 682"/>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3" name="Shape 683"/>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4" name="Shape 684"/>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5" name="Shape 685"/>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6" name="Shape 686"/>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7" name="Shape 687"/>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8" name="Shape 688"/>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89" name="Shape 689"/>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0" name="Shape 690"/>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1" name="Shape 691"/>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2" name="Shape 692"/>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3" name="Shape 693"/>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4" name="Shape 694"/>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5" name="Shape 695"/>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6" name="Shape 696"/>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7" name="Shape 697"/>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8" name="Shape 698"/>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699" name="Shape 699"/>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0" name="Shape 700"/>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1" name="Shape 701"/>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2" name="Shape 702"/>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3" name="Shape 703"/>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4" name="Shape 704"/>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5" name="Shape 705"/>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6" name="Shape 706"/>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7" name="Shape 707"/>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8" name="Shape 708"/>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09" name="Shape 709"/>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0" name="Shape 710"/>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1" name="Shape 711"/>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2" name="Shape 712"/>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3" name="Shape 713"/>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4" name="Shape 714"/>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5" name="Shape 715"/>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6" name="Shape 716"/>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7" name="Shape 717"/>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8" name="Shape 718"/>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19" name="Shape 719"/>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0" name="Shape 720"/>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1" name="Shape 721"/>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2" name="Shape 722"/>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3" name="Shape 723"/>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4" name="Shape 724"/>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5" name="Shape 725"/>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6" name="Shape 726"/>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7" name="Shape 727"/>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8" name="Shape 728"/>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29" name="Shape 729"/>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0" name="Shape 730"/>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1" name="Shape 731"/>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2" name="Shape 732"/>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3" name="Shape 733"/>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4" name="Shape 734"/>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5" name="Shape 735"/>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6" name="Shape 736"/>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7" name="Shape 737"/>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8" name="Shape 738"/>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39" name="Shape 739"/>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0" name="Shape 740"/>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1" name="Shape 741"/>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2" name="Shape 742"/>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3" name="Shape 743"/>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4" name="Shape 744"/>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5" name="Shape 745"/>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6" name="Shape 746"/>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7" name="Shape 747"/>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8" name="Shape 748"/>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49" name="Shape 749"/>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0" name="Shape 750"/>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1" name="Shape 751"/>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2" name="Shape 752"/>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3" name="Shape 753"/>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4" name="Shape 754"/>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5" name="Shape 755"/>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6" name="Shape 756"/>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7" name="Shape 757"/>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8" name="Shape 758"/>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59" name="Shape 759"/>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0" name="Shape 760"/>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1" name="Shape 761"/>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2" name="Shape 762"/>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3" name="Shape 763"/>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4" name="Shape 764"/>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5" name="Shape 765"/>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6" name="Shape 766"/>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7" name="Shape 767"/>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8" name="Shape 768"/>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69" name="Shape 769"/>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0" name="Shape 770"/>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1" name="Shape 771"/>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2" name="Shape 772"/>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3" name="Shape 773"/>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4" name="Shape 774"/>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5" name="Shape 775"/>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6" name="Shape 776"/>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7" name="Shape 777"/>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8" name="Shape 778"/>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79" name="Shape 779"/>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0" name="Shape 780"/>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1" name="Shape 781"/>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2" name="Shape 782"/>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3" name="Shape 783"/>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4" name="Shape 784"/>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5" name="Shape 785"/>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6" name="Shape 786"/>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7" name="Shape 787"/>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8" name="Shape 788"/>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89" name="Shape 789"/>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0" name="Shape 790"/>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1" name="Shape 791"/>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2" name="Shape 792"/>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3" name="Shape 793"/>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4" name="Shape 794"/>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5" name="Shape 795"/>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6" name="Shape 796"/>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7" name="Shape 797"/>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8" name="Shape 798"/>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799" name="Shape 799"/>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0" name="Shape 800"/>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1" name="Shape 801"/>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2" name="Shape 802"/>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3" name="Shape 803"/>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4" name="Shape 804"/>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5" name="Shape 805"/>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6" name="Shape 806"/>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7" name="Shape 807"/>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8" name="Shape 808"/>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09" name="Shape 809"/>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0" name="Shape 810"/>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1" name="Shape 811"/>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2" name="Shape 812"/>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3" name="Shape 813"/>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4" name="Shape 814"/>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5" name="Shape 815"/>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6" name="Shape 816"/>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7" name="Shape 817"/>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8" name="Shape 818"/>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19" name="Shape 819"/>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0" name="Shape 820"/>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1" name="Shape 821"/>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2" name="Shape 822"/>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3" name="Shape 823"/>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4" name="Shape 824"/>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5" name="Shape 825"/>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6" name="Shape 826"/>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7" name="Shape 827"/>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8" name="Shape 828"/>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29" name="Shape 829"/>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0" name="Shape 830"/>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1" name="Shape 831"/>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2" name="Shape 832"/>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3" name="Shape 833"/>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4" name="Shape 834"/>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5" name="Shape 835"/>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6" name="Shape 836"/>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7" name="Shape 837"/>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8" name="Shape 838"/>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39" name="Shape 839"/>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0" name="Shape 840"/>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841" name="Shape 841"/>
          <p:cNvSpPr txBox="1"/>
          <p:nvPr>
            <p:ph type="title"/>
          </p:nvPr>
        </p:nvSpPr>
        <p:spPr>
          <a:xfrm>
            <a:off x="1131750" y="830700"/>
            <a:ext cx="6880500" cy="777000"/>
          </a:xfrm>
          <a:prstGeom prst="rect">
            <a:avLst/>
          </a:prstGeom>
        </p:spPr>
        <p:txBody>
          <a:bodyPr anchorCtr="0" anchor="b"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842" name="Shape 842"/>
          <p:cNvSpPr txBox="1"/>
          <p:nvPr>
            <p:ph idx="1" type="body"/>
          </p:nvPr>
        </p:nvSpPr>
        <p:spPr>
          <a:xfrm>
            <a:off x="1131750" y="1750400"/>
            <a:ext cx="6880500" cy="4665000"/>
          </a:xfrm>
          <a:prstGeom prst="rect">
            <a:avLst/>
          </a:prstGeom>
        </p:spPr>
        <p:txBody>
          <a:bodyPr anchorCtr="0" anchor="t" bIns="91425" lIns="91425" rIns="91425" wrap="square" tIns="91425"/>
          <a:lstStyle>
            <a:lvl1pPr lvl="0">
              <a:spcBef>
                <a:spcPts val="0"/>
              </a:spcBef>
              <a:buSzPts val="2600"/>
              <a:buChar char="✖"/>
              <a:defRPr/>
            </a:lvl1pPr>
            <a:lvl2pPr lvl="1">
              <a:spcBef>
                <a:spcPts val="0"/>
              </a:spcBef>
              <a:buSzPts val="2200"/>
              <a:buChar char="○"/>
              <a:defRPr/>
            </a:lvl2pPr>
            <a:lvl3pPr lvl="2">
              <a:spcBef>
                <a:spcPts val="0"/>
              </a:spcBef>
              <a:buSzPts val="1800"/>
              <a:buChar char="■"/>
              <a:defRPr/>
            </a:lvl3pPr>
            <a:lvl4pPr lvl="3">
              <a:spcBef>
                <a:spcPts val="0"/>
              </a:spcBef>
              <a:buSzPts val="1800"/>
              <a:buChar char="●"/>
              <a:defRPr/>
            </a:lvl4pPr>
            <a:lvl5pPr lvl="4">
              <a:spcBef>
                <a:spcPts val="0"/>
              </a:spcBef>
              <a:buSzPts val="1800"/>
              <a:buChar char="○"/>
              <a:defRPr/>
            </a:lvl5pPr>
            <a:lvl6pPr lvl="5">
              <a:spcBef>
                <a:spcPts val="0"/>
              </a:spcBef>
              <a:buSzPts val="1800"/>
              <a:buChar char="■"/>
              <a:defRPr/>
            </a:lvl6pPr>
            <a:lvl7pPr lvl="6">
              <a:spcBef>
                <a:spcPts val="0"/>
              </a:spcBef>
              <a:buSzPts val="1800"/>
              <a:buChar char="●"/>
              <a:defRPr/>
            </a:lvl7pPr>
            <a:lvl8pPr lvl="7">
              <a:spcBef>
                <a:spcPts val="0"/>
              </a:spcBef>
              <a:buSzPts val="1800"/>
              <a:buChar char="○"/>
              <a:defRPr/>
            </a:lvl8pPr>
            <a:lvl9pPr lvl="8">
              <a:spcBef>
                <a:spcPts val="0"/>
              </a:spcBef>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843" name="Shape 843"/>
        <p:cNvGrpSpPr/>
        <p:nvPr/>
      </p:nvGrpSpPr>
      <p:grpSpPr>
        <a:xfrm>
          <a:off x="0" y="0"/>
          <a:ext cx="0" cy="0"/>
          <a:chOff x="0" y="0"/>
          <a:chExt cx="0" cy="0"/>
        </a:xfrm>
      </p:grpSpPr>
      <p:grpSp>
        <p:nvGrpSpPr>
          <p:cNvPr id="844" name="Shape 844"/>
          <p:cNvGrpSpPr/>
          <p:nvPr/>
        </p:nvGrpSpPr>
        <p:grpSpPr>
          <a:xfrm>
            <a:off x="139" y="105"/>
            <a:ext cx="9159995" cy="6870013"/>
            <a:chOff x="3843650" y="2891150"/>
            <a:chExt cx="3447625" cy="2585725"/>
          </a:xfrm>
        </p:grpSpPr>
        <p:sp>
          <p:nvSpPr>
            <p:cNvPr id="845" name="Shape 845"/>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6" name="Shape 846"/>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7" name="Shape 847"/>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8" name="Shape 848"/>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49" name="Shape 849"/>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0" name="Shape 850"/>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1" name="Shape 851"/>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2" name="Shape 852"/>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3" name="Shape 853"/>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4" name="Shape 854"/>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5" name="Shape 855"/>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6" name="Shape 856"/>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7" name="Shape 857"/>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8" name="Shape 858"/>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59" name="Shape 859"/>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0" name="Shape 860"/>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1" name="Shape 861"/>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2" name="Shape 862"/>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3" name="Shape 863"/>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4" name="Shape 864"/>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5" name="Shape 865"/>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6" name="Shape 866"/>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7" name="Shape 867"/>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8" name="Shape 868"/>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69" name="Shape 869"/>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0" name="Shape 870"/>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1" name="Shape 871"/>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2" name="Shape 872"/>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3" name="Shape 873"/>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4" name="Shape 874"/>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5" name="Shape 875"/>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6" name="Shape 876"/>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7" name="Shape 877"/>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8" name="Shape 878"/>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79" name="Shape 879"/>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0" name="Shape 880"/>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1" name="Shape 881"/>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2" name="Shape 882"/>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3" name="Shape 883"/>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4" name="Shape 884"/>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5" name="Shape 885"/>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6" name="Shape 886"/>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7" name="Shape 887"/>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8" name="Shape 888"/>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89" name="Shape 889"/>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0" name="Shape 890"/>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1" name="Shape 891"/>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2" name="Shape 892"/>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3" name="Shape 893"/>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4" name="Shape 894"/>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5" name="Shape 895"/>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6" name="Shape 896"/>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7" name="Shape 897"/>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8" name="Shape 898"/>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899" name="Shape 899"/>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0" name="Shape 900"/>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1" name="Shape 901"/>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2" name="Shape 902"/>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3" name="Shape 903"/>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4" name="Shape 904"/>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5" name="Shape 905"/>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6" name="Shape 906"/>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7" name="Shape 907"/>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8" name="Shape 908"/>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09" name="Shape 909"/>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0" name="Shape 910"/>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1" name="Shape 911"/>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2" name="Shape 912"/>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3" name="Shape 913"/>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4" name="Shape 914"/>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5" name="Shape 915"/>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6" name="Shape 916"/>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7" name="Shape 917"/>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8" name="Shape 918"/>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19" name="Shape 919"/>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0" name="Shape 920"/>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1" name="Shape 921"/>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2" name="Shape 922"/>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3" name="Shape 923"/>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4" name="Shape 924"/>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5" name="Shape 925"/>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6" name="Shape 926"/>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7" name="Shape 927"/>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8" name="Shape 928"/>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29" name="Shape 929"/>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0" name="Shape 930"/>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1" name="Shape 931"/>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2" name="Shape 932"/>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3" name="Shape 933"/>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4" name="Shape 934"/>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5" name="Shape 935"/>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6" name="Shape 936"/>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7" name="Shape 937"/>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8" name="Shape 938"/>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39" name="Shape 939"/>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0" name="Shape 940"/>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1" name="Shape 941"/>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2" name="Shape 942"/>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3" name="Shape 943"/>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4" name="Shape 944"/>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5" name="Shape 945"/>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6" name="Shape 946"/>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7" name="Shape 947"/>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8" name="Shape 948"/>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49" name="Shape 949"/>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0" name="Shape 950"/>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1" name="Shape 951"/>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2" name="Shape 952"/>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3" name="Shape 953"/>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4" name="Shape 954"/>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5" name="Shape 955"/>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6" name="Shape 956"/>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7" name="Shape 957"/>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8" name="Shape 958"/>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59" name="Shape 959"/>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0" name="Shape 960"/>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1" name="Shape 961"/>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2" name="Shape 962"/>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3" name="Shape 963"/>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4" name="Shape 964"/>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5" name="Shape 965"/>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6" name="Shape 966"/>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7" name="Shape 967"/>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8" name="Shape 968"/>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69" name="Shape 969"/>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0" name="Shape 970"/>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1" name="Shape 971"/>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2" name="Shape 972"/>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3" name="Shape 973"/>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4" name="Shape 974"/>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5" name="Shape 975"/>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6" name="Shape 976"/>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7" name="Shape 977"/>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8" name="Shape 978"/>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79" name="Shape 979"/>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0" name="Shape 980"/>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1" name="Shape 981"/>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2" name="Shape 982"/>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3" name="Shape 983"/>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4" name="Shape 984"/>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5" name="Shape 985"/>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6" name="Shape 986"/>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7" name="Shape 987"/>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8" name="Shape 988"/>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89" name="Shape 989"/>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0" name="Shape 990"/>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1" name="Shape 991"/>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2" name="Shape 992"/>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3" name="Shape 993"/>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4" name="Shape 994"/>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5" name="Shape 995"/>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6" name="Shape 996"/>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7" name="Shape 997"/>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8" name="Shape 998"/>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999" name="Shape 999"/>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0" name="Shape 1000"/>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1" name="Shape 1001"/>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2" name="Shape 1002"/>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3" name="Shape 1003"/>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4" name="Shape 1004"/>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5" name="Shape 1005"/>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6" name="Shape 1006"/>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7" name="Shape 1007"/>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8" name="Shape 1008"/>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09" name="Shape 1009"/>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0" name="Shape 1010"/>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1" name="Shape 1011"/>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2" name="Shape 1012"/>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3" name="Shape 1013"/>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4" name="Shape 1014"/>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5" name="Shape 1015"/>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6" name="Shape 1016"/>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7" name="Shape 1017"/>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18" name="Shape 1018"/>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019" name="Shape 1019"/>
          <p:cNvSpPr txBox="1"/>
          <p:nvPr>
            <p:ph type="title"/>
          </p:nvPr>
        </p:nvSpPr>
        <p:spPr>
          <a:xfrm>
            <a:off x="1131750" y="830700"/>
            <a:ext cx="6880500" cy="777000"/>
          </a:xfrm>
          <a:prstGeom prst="rect">
            <a:avLst/>
          </a:prstGeom>
        </p:spPr>
        <p:txBody>
          <a:bodyPr anchorCtr="0" anchor="b"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020" name="Shape 1020"/>
          <p:cNvSpPr txBox="1"/>
          <p:nvPr>
            <p:ph idx="1" type="body"/>
          </p:nvPr>
        </p:nvSpPr>
        <p:spPr>
          <a:xfrm>
            <a:off x="1131725" y="1773150"/>
            <a:ext cx="3339600" cy="4642200"/>
          </a:xfrm>
          <a:prstGeom prst="rect">
            <a:avLst/>
          </a:prstGeom>
        </p:spPr>
        <p:txBody>
          <a:bodyPr anchorCtr="0" anchor="t" bIns="91425" lIns="91425" rIns="91425" wrap="square" tIns="91425"/>
          <a:lstStyle>
            <a:lvl1pPr lvl="0">
              <a:spcBef>
                <a:spcPts val="0"/>
              </a:spcBef>
              <a:buSzPts val="2200"/>
              <a:buChar char="✖"/>
              <a:defRPr sz="2200"/>
            </a:lvl1pPr>
            <a:lvl2pPr lvl="1">
              <a:spcBef>
                <a:spcPts val="0"/>
              </a:spcBef>
              <a:buSzPts val="2200"/>
              <a:buChar char="○"/>
              <a:defRPr/>
            </a:lvl2pPr>
            <a:lvl3pPr lvl="2">
              <a:spcBef>
                <a:spcPts val="0"/>
              </a:spcBef>
              <a:buSzPts val="2200"/>
              <a:buChar char="■"/>
              <a:defRPr sz="2200"/>
            </a:lvl3pPr>
            <a:lvl4pPr lvl="3">
              <a:spcBef>
                <a:spcPts val="0"/>
              </a:spcBef>
              <a:buSzPts val="2200"/>
              <a:buChar char="●"/>
              <a:defRPr sz="2200"/>
            </a:lvl4pPr>
            <a:lvl5pPr lvl="4">
              <a:spcBef>
                <a:spcPts val="0"/>
              </a:spcBef>
              <a:buSzPts val="2200"/>
              <a:buChar char="○"/>
              <a:defRPr sz="2200"/>
            </a:lvl5pPr>
            <a:lvl6pPr lvl="5">
              <a:spcBef>
                <a:spcPts val="0"/>
              </a:spcBef>
              <a:buSzPts val="2200"/>
              <a:buChar char="■"/>
              <a:defRPr sz="2200"/>
            </a:lvl6pPr>
            <a:lvl7pPr lvl="6">
              <a:spcBef>
                <a:spcPts val="0"/>
              </a:spcBef>
              <a:buSzPts val="2200"/>
              <a:buChar char="●"/>
              <a:defRPr sz="2200"/>
            </a:lvl7pPr>
            <a:lvl8pPr lvl="7">
              <a:spcBef>
                <a:spcPts val="0"/>
              </a:spcBef>
              <a:buSzPts val="2200"/>
              <a:buChar char="○"/>
              <a:defRPr sz="2200"/>
            </a:lvl8pPr>
            <a:lvl9pPr lvl="8">
              <a:spcBef>
                <a:spcPts val="0"/>
              </a:spcBef>
              <a:buSzPts val="2200"/>
              <a:buChar char="■"/>
              <a:defRPr sz="2200"/>
            </a:lvl9pPr>
          </a:lstStyle>
          <a:p/>
        </p:txBody>
      </p:sp>
      <p:sp>
        <p:nvSpPr>
          <p:cNvPr id="1021" name="Shape 1021"/>
          <p:cNvSpPr txBox="1"/>
          <p:nvPr>
            <p:ph idx="2" type="body"/>
          </p:nvPr>
        </p:nvSpPr>
        <p:spPr>
          <a:xfrm>
            <a:off x="4672553" y="1773150"/>
            <a:ext cx="3339600" cy="4642200"/>
          </a:xfrm>
          <a:prstGeom prst="rect">
            <a:avLst/>
          </a:prstGeom>
        </p:spPr>
        <p:txBody>
          <a:bodyPr anchorCtr="0" anchor="t" bIns="91425" lIns="91425" rIns="91425" wrap="square" tIns="91425"/>
          <a:lstStyle>
            <a:lvl1pPr lvl="0">
              <a:spcBef>
                <a:spcPts val="0"/>
              </a:spcBef>
              <a:buSzPts val="2200"/>
              <a:buChar char="✖"/>
              <a:defRPr sz="2200"/>
            </a:lvl1pPr>
            <a:lvl2pPr lvl="1">
              <a:spcBef>
                <a:spcPts val="0"/>
              </a:spcBef>
              <a:buSzPts val="2200"/>
              <a:buChar char="○"/>
              <a:defRPr/>
            </a:lvl2pPr>
            <a:lvl3pPr lvl="2">
              <a:spcBef>
                <a:spcPts val="0"/>
              </a:spcBef>
              <a:buSzPts val="2200"/>
              <a:buChar char="■"/>
              <a:defRPr sz="2200"/>
            </a:lvl3pPr>
            <a:lvl4pPr lvl="3">
              <a:spcBef>
                <a:spcPts val="0"/>
              </a:spcBef>
              <a:buSzPts val="2200"/>
              <a:buChar char="●"/>
              <a:defRPr sz="2200"/>
            </a:lvl4pPr>
            <a:lvl5pPr lvl="4">
              <a:spcBef>
                <a:spcPts val="0"/>
              </a:spcBef>
              <a:buSzPts val="2200"/>
              <a:buChar char="○"/>
              <a:defRPr sz="2200"/>
            </a:lvl5pPr>
            <a:lvl6pPr lvl="5">
              <a:spcBef>
                <a:spcPts val="0"/>
              </a:spcBef>
              <a:buSzPts val="2200"/>
              <a:buChar char="■"/>
              <a:defRPr sz="2200"/>
            </a:lvl6pPr>
            <a:lvl7pPr lvl="6">
              <a:spcBef>
                <a:spcPts val="0"/>
              </a:spcBef>
              <a:buSzPts val="2200"/>
              <a:buChar char="●"/>
              <a:defRPr sz="2200"/>
            </a:lvl7pPr>
            <a:lvl8pPr lvl="7">
              <a:spcBef>
                <a:spcPts val="0"/>
              </a:spcBef>
              <a:buSzPts val="2200"/>
              <a:buChar char="○"/>
              <a:defRPr sz="2200"/>
            </a:lvl8pPr>
            <a:lvl9pPr lvl="8">
              <a:spcBef>
                <a:spcPts val="0"/>
              </a:spcBef>
              <a:buSzPts val="2200"/>
              <a:buChar char="■"/>
              <a:defRPr sz="2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1022" name="Shape 1022"/>
        <p:cNvGrpSpPr/>
        <p:nvPr/>
      </p:nvGrpSpPr>
      <p:grpSpPr>
        <a:xfrm>
          <a:off x="0" y="0"/>
          <a:ext cx="0" cy="0"/>
          <a:chOff x="0" y="0"/>
          <a:chExt cx="0" cy="0"/>
        </a:xfrm>
      </p:grpSpPr>
      <p:grpSp>
        <p:nvGrpSpPr>
          <p:cNvPr id="1023" name="Shape 1023"/>
          <p:cNvGrpSpPr/>
          <p:nvPr/>
        </p:nvGrpSpPr>
        <p:grpSpPr>
          <a:xfrm>
            <a:off x="139" y="105"/>
            <a:ext cx="9159995" cy="6870013"/>
            <a:chOff x="3843650" y="2891150"/>
            <a:chExt cx="3447625" cy="2585725"/>
          </a:xfrm>
        </p:grpSpPr>
        <p:sp>
          <p:nvSpPr>
            <p:cNvPr id="1024" name="Shape 1024"/>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5" name="Shape 1025"/>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6" name="Shape 1026"/>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7" name="Shape 1027"/>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8" name="Shape 1028"/>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29" name="Shape 1029"/>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0" name="Shape 1030"/>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1" name="Shape 1031"/>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2" name="Shape 1032"/>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3" name="Shape 1033"/>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4" name="Shape 1034"/>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5" name="Shape 1035"/>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6" name="Shape 1036"/>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7" name="Shape 1037"/>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8" name="Shape 1038"/>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39" name="Shape 1039"/>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0" name="Shape 1040"/>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1" name="Shape 1041"/>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2" name="Shape 1042"/>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3" name="Shape 1043"/>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4" name="Shape 1044"/>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5" name="Shape 1045"/>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6" name="Shape 1046"/>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7" name="Shape 1047"/>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8" name="Shape 1048"/>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49" name="Shape 1049"/>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0" name="Shape 1050"/>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1" name="Shape 1051"/>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2" name="Shape 1052"/>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3" name="Shape 1053"/>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4" name="Shape 1054"/>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5" name="Shape 1055"/>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6" name="Shape 1056"/>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7" name="Shape 1057"/>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8" name="Shape 1058"/>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59" name="Shape 1059"/>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0" name="Shape 1060"/>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1" name="Shape 1061"/>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2" name="Shape 1062"/>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3" name="Shape 1063"/>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4" name="Shape 1064"/>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5" name="Shape 1065"/>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6" name="Shape 1066"/>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7" name="Shape 1067"/>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8" name="Shape 1068"/>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69" name="Shape 1069"/>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0" name="Shape 1070"/>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1" name="Shape 1071"/>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2" name="Shape 1072"/>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3" name="Shape 1073"/>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4" name="Shape 1074"/>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5" name="Shape 1075"/>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6" name="Shape 1076"/>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7" name="Shape 1077"/>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8" name="Shape 1078"/>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79" name="Shape 1079"/>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0" name="Shape 1080"/>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1" name="Shape 1081"/>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2" name="Shape 1082"/>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3" name="Shape 1083"/>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4" name="Shape 1084"/>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5" name="Shape 1085"/>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6" name="Shape 1086"/>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7" name="Shape 1087"/>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8" name="Shape 1088"/>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89" name="Shape 1089"/>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0" name="Shape 1090"/>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1" name="Shape 1091"/>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2" name="Shape 1092"/>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3" name="Shape 1093"/>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4" name="Shape 1094"/>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5" name="Shape 1095"/>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6" name="Shape 1096"/>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7" name="Shape 1097"/>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8" name="Shape 1098"/>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099" name="Shape 1099"/>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0" name="Shape 1100"/>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1" name="Shape 1101"/>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2" name="Shape 1102"/>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3" name="Shape 1103"/>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4" name="Shape 1104"/>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5" name="Shape 1105"/>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6" name="Shape 1106"/>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7" name="Shape 1107"/>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8" name="Shape 1108"/>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09" name="Shape 1109"/>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0" name="Shape 1110"/>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1" name="Shape 1111"/>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2" name="Shape 1112"/>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3" name="Shape 1113"/>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4" name="Shape 1114"/>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5" name="Shape 1115"/>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6" name="Shape 1116"/>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7" name="Shape 1117"/>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8" name="Shape 1118"/>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19" name="Shape 1119"/>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0" name="Shape 1120"/>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1" name="Shape 1121"/>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2" name="Shape 1122"/>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3" name="Shape 1123"/>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4" name="Shape 1124"/>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5" name="Shape 1125"/>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6" name="Shape 1126"/>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7" name="Shape 1127"/>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8" name="Shape 1128"/>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29" name="Shape 1129"/>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0" name="Shape 1130"/>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1" name="Shape 1131"/>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2" name="Shape 1132"/>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3" name="Shape 1133"/>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4" name="Shape 1134"/>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5" name="Shape 1135"/>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6" name="Shape 1136"/>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7" name="Shape 1137"/>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8" name="Shape 1138"/>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39" name="Shape 1139"/>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0" name="Shape 1140"/>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1" name="Shape 1141"/>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2" name="Shape 1142"/>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3" name="Shape 1143"/>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4" name="Shape 1144"/>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5" name="Shape 1145"/>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6" name="Shape 1146"/>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7" name="Shape 1147"/>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8" name="Shape 1148"/>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49" name="Shape 1149"/>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0" name="Shape 1150"/>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1" name="Shape 1151"/>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2" name="Shape 1152"/>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3" name="Shape 1153"/>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4" name="Shape 1154"/>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5" name="Shape 1155"/>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6" name="Shape 1156"/>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7" name="Shape 1157"/>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8" name="Shape 1158"/>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59" name="Shape 1159"/>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0" name="Shape 1160"/>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1" name="Shape 1161"/>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2" name="Shape 1162"/>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3" name="Shape 1163"/>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4" name="Shape 1164"/>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5" name="Shape 1165"/>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6" name="Shape 1166"/>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7" name="Shape 1167"/>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8" name="Shape 1168"/>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69" name="Shape 1169"/>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0" name="Shape 1170"/>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1" name="Shape 1171"/>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2" name="Shape 1172"/>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3" name="Shape 1173"/>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4" name="Shape 1174"/>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5" name="Shape 1175"/>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6" name="Shape 1176"/>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7" name="Shape 1177"/>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8" name="Shape 1178"/>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79" name="Shape 1179"/>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0" name="Shape 1180"/>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1" name="Shape 1181"/>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2" name="Shape 1182"/>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3" name="Shape 1183"/>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4" name="Shape 1184"/>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5" name="Shape 1185"/>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6" name="Shape 1186"/>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7" name="Shape 1187"/>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8" name="Shape 1188"/>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89" name="Shape 1189"/>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0" name="Shape 1190"/>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1" name="Shape 1191"/>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2" name="Shape 1192"/>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3" name="Shape 1193"/>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4" name="Shape 1194"/>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5" name="Shape 1195"/>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6" name="Shape 1196"/>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197" name="Shape 1197"/>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198" name="Shape 1198"/>
          <p:cNvSpPr txBox="1"/>
          <p:nvPr>
            <p:ph type="title"/>
          </p:nvPr>
        </p:nvSpPr>
        <p:spPr>
          <a:xfrm>
            <a:off x="1131750" y="830700"/>
            <a:ext cx="6880500" cy="777000"/>
          </a:xfrm>
          <a:prstGeom prst="rect">
            <a:avLst/>
          </a:prstGeom>
        </p:spPr>
        <p:txBody>
          <a:bodyPr anchorCtr="0" anchor="b"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1199" name="Shape 1199"/>
          <p:cNvSpPr txBox="1"/>
          <p:nvPr>
            <p:ph idx="1" type="body"/>
          </p:nvPr>
        </p:nvSpPr>
        <p:spPr>
          <a:xfrm>
            <a:off x="977300" y="1705425"/>
            <a:ext cx="2296500" cy="47100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1200" name="Shape 1200"/>
          <p:cNvSpPr txBox="1"/>
          <p:nvPr>
            <p:ph idx="2" type="body"/>
          </p:nvPr>
        </p:nvSpPr>
        <p:spPr>
          <a:xfrm>
            <a:off x="3391603" y="1705425"/>
            <a:ext cx="2296500" cy="47100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1201" name="Shape 1201"/>
          <p:cNvSpPr txBox="1"/>
          <p:nvPr>
            <p:ph idx="3" type="body"/>
          </p:nvPr>
        </p:nvSpPr>
        <p:spPr>
          <a:xfrm>
            <a:off x="5805905" y="1705425"/>
            <a:ext cx="2296500" cy="47100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02" name="Shape 1202"/>
        <p:cNvGrpSpPr/>
        <p:nvPr/>
      </p:nvGrpSpPr>
      <p:grpSpPr>
        <a:xfrm>
          <a:off x="0" y="0"/>
          <a:ext cx="0" cy="0"/>
          <a:chOff x="0" y="0"/>
          <a:chExt cx="0" cy="0"/>
        </a:xfrm>
      </p:grpSpPr>
      <p:grpSp>
        <p:nvGrpSpPr>
          <p:cNvPr id="1203" name="Shape 1203"/>
          <p:cNvGrpSpPr/>
          <p:nvPr/>
        </p:nvGrpSpPr>
        <p:grpSpPr>
          <a:xfrm>
            <a:off x="139" y="105"/>
            <a:ext cx="9159995" cy="6870013"/>
            <a:chOff x="3843650" y="2891150"/>
            <a:chExt cx="3447625" cy="2585725"/>
          </a:xfrm>
        </p:grpSpPr>
        <p:sp>
          <p:nvSpPr>
            <p:cNvPr id="1204" name="Shape 1204"/>
            <p:cNvSpPr/>
            <p:nvPr/>
          </p:nvSpPr>
          <p:spPr>
            <a:xfrm>
              <a:off x="6911650" y="2942500"/>
              <a:ext cx="56425" cy="5075"/>
            </a:xfrm>
            <a:custGeom>
              <a:pathLst>
                <a:path extrusionOk="0" h="203" w="2257">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5" name="Shape 1205"/>
            <p:cNvSpPr/>
            <p:nvPr/>
          </p:nvSpPr>
          <p:spPr>
            <a:xfrm>
              <a:off x="4378125" y="2979525"/>
              <a:ext cx="20225" cy="17700"/>
            </a:xfrm>
            <a:custGeom>
              <a:pathLst>
                <a:path extrusionOk="0" h="708" w="809">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6" name="Shape 1206"/>
            <p:cNvSpPr/>
            <p:nvPr/>
          </p:nvSpPr>
          <p:spPr>
            <a:xfrm>
              <a:off x="4356250" y="2955975"/>
              <a:ext cx="63150" cy="59775"/>
            </a:xfrm>
            <a:custGeom>
              <a:pathLst>
                <a:path extrusionOk="0" h="2391" w="2526">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7" name="Shape 1207"/>
            <p:cNvSpPr/>
            <p:nvPr/>
          </p:nvSpPr>
          <p:spPr>
            <a:xfrm>
              <a:off x="4518700" y="2973650"/>
              <a:ext cx="18550" cy="19375"/>
            </a:xfrm>
            <a:custGeom>
              <a:pathLst>
                <a:path extrusionOk="0" h="775" w="742">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8" name="Shape 1208"/>
            <p:cNvSpPr/>
            <p:nvPr/>
          </p:nvSpPr>
          <p:spPr>
            <a:xfrm>
              <a:off x="4386550" y="2891150"/>
              <a:ext cx="8450" cy="57275"/>
            </a:xfrm>
            <a:custGeom>
              <a:pathLst>
                <a:path extrusionOk="0" h="2291" w="338">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09" name="Shape 1209"/>
            <p:cNvSpPr/>
            <p:nvPr/>
          </p:nvSpPr>
          <p:spPr>
            <a:xfrm>
              <a:off x="4526275" y="2891150"/>
              <a:ext cx="62300" cy="55575"/>
            </a:xfrm>
            <a:custGeom>
              <a:pathLst>
                <a:path extrusionOk="0" h="2223" w="2492">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0" name="Shape 1210"/>
            <p:cNvSpPr/>
            <p:nvPr/>
          </p:nvSpPr>
          <p:spPr>
            <a:xfrm>
              <a:off x="3896675" y="2891150"/>
              <a:ext cx="62325" cy="11825"/>
            </a:xfrm>
            <a:custGeom>
              <a:pathLst>
                <a:path extrusionOk="0" h="473" w="2493">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1" name="Shape 1211"/>
            <p:cNvSpPr/>
            <p:nvPr/>
          </p:nvSpPr>
          <p:spPr>
            <a:xfrm>
              <a:off x="4501875" y="2950925"/>
              <a:ext cx="58100" cy="59775"/>
            </a:xfrm>
            <a:custGeom>
              <a:pathLst>
                <a:path extrusionOk="0" h="2391" w="2324">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2" name="Shape 1212"/>
            <p:cNvSpPr/>
            <p:nvPr/>
          </p:nvSpPr>
          <p:spPr>
            <a:xfrm>
              <a:off x="4484200" y="2917250"/>
              <a:ext cx="15175" cy="16850"/>
            </a:xfrm>
            <a:custGeom>
              <a:pathLst>
                <a:path extrusionOk="0" h="674" w="607">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3" name="Shape 1213"/>
            <p:cNvSpPr/>
            <p:nvPr/>
          </p:nvSpPr>
          <p:spPr>
            <a:xfrm>
              <a:off x="4390750" y="2891150"/>
              <a:ext cx="58125" cy="56425"/>
            </a:xfrm>
            <a:custGeom>
              <a:pathLst>
                <a:path extrusionOk="0" h="2257" w="2325">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4" name="Shape 1214"/>
            <p:cNvSpPr/>
            <p:nvPr/>
          </p:nvSpPr>
          <p:spPr>
            <a:xfrm>
              <a:off x="4455575" y="2891150"/>
              <a:ext cx="8450" cy="52225"/>
            </a:xfrm>
            <a:custGeom>
              <a:pathLst>
                <a:path extrusionOk="0" h="2089" w="338">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5" name="Shape 1215"/>
            <p:cNvSpPr/>
            <p:nvPr/>
          </p:nvSpPr>
          <p:spPr>
            <a:xfrm>
              <a:off x="4596975" y="2891150"/>
              <a:ext cx="62325" cy="47175"/>
            </a:xfrm>
            <a:custGeom>
              <a:pathLst>
                <a:path extrusionOk="0" h="1887" w="2493">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6" name="Shape 1216"/>
            <p:cNvSpPr/>
            <p:nvPr/>
          </p:nvSpPr>
          <p:spPr>
            <a:xfrm>
              <a:off x="4245150" y="2892850"/>
              <a:ext cx="63150" cy="58925"/>
            </a:xfrm>
            <a:custGeom>
              <a:pathLst>
                <a:path extrusionOk="0" h="2357" w="2526">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7" name="Shape 1217"/>
            <p:cNvSpPr/>
            <p:nvPr/>
          </p:nvSpPr>
          <p:spPr>
            <a:xfrm>
              <a:off x="4341950" y="2923150"/>
              <a:ext cx="10950" cy="17700"/>
            </a:xfrm>
            <a:custGeom>
              <a:pathLst>
                <a:path extrusionOk="0" h="708" w="438">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8" name="Shape 1218"/>
            <p:cNvSpPr/>
            <p:nvPr/>
          </p:nvSpPr>
          <p:spPr>
            <a:xfrm>
              <a:off x="4272075" y="2926500"/>
              <a:ext cx="14350" cy="17700"/>
            </a:xfrm>
            <a:custGeom>
              <a:pathLst>
                <a:path extrusionOk="0" h="708" w="574">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19" name="Shape 1219"/>
            <p:cNvSpPr/>
            <p:nvPr/>
          </p:nvSpPr>
          <p:spPr>
            <a:xfrm>
              <a:off x="4124775" y="2891150"/>
              <a:ext cx="10125" cy="25"/>
            </a:xfrm>
            <a:custGeom>
              <a:pathLst>
                <a:path extrusionOk="0" h="1" w="405">
                  <a:moveTo>
                    <a:pt x="405" y="1"/>
                  </a:moveTo>
                  <a:lnTo>
                    <a:pt x="1" y="1"/>
                  </a:lnTo>
                  <a:lnTo>
                    <a:pt x="1" y="1"/>
                  </a:lnTo>
                  <a:lnTo>
                    <a:pt x="405" y="1"/>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0" name="Shape 1220"/>
            <p:cNvSpPr/>
            <p:nvPr/>
          </p:nvSpPr>
          <p:spPr>
            <a:xfrm>
              <a:off x="3843650" y="3535050"/>
              <a:ext cx="196150" cy="301350"/>
            </a:xfrm>
            <a:custGeom>
              <a:pathLst>
                <a:path extrusionOk="0" h="12054" w="7846">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1" name="Shape 1221"/>
            <p:cNvSpPr/>
            <p:nvPr/>
          </p:nvSpPr>
          <p:spPr>
            <a:xfrm>
              <a:off x="4035575" y="2903775"/>
              <a:ext cx="7600" cy="58950"/>
            </a:xfrm>
            <a:custGeom>
              <a:pathLst>
                <a:path extrusionOk="0" h="2358" w="304">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2" name="Shape 1222"/>
            <p:cNvSpPr/>
            <p:nvPr/>
          </p:nvSpPr>
          <p:spPr>
            <a:xfrm>
              <a:off x="4414325" y="2920625"/>
              <a:ext cx="12650" cy="19375"/>
            </a:xfrm>
            <a:custGeom>
              <a:pathLst>
                <a:path extrusionOk="0" h="775" w="506">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3" name="Shape 1223"/>
            <p:cNvSpPr/>
            <p:nvPr/>
          </p:nvSpPr>
          <p:spPr>
            <a:xfrm>
              <a:off x="4049025" y="2891150"/>
              <a:ext cx="56425" cy="4250"/>
            </a:xfrm>
            <a:custGeom>
              <a:pathLst>
                <a:path extrusionOk="0" h="170" w="2257">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4" name="Shape 1224"/>
            <p:cNvSpPr/>
            <p:nvPr/>
          </p:nvSpPr>
          <p:spPr>
            <a:xfrm>
              <a:off x="4175275" y="2893675"/>
              <a:ext cx="62325" cy="67375"/>
            </a:xfrm>
            <a:custGeom>
              <a:pathLst>
                <a:path extrusionOk="0" h="2695" w="2493">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5" name="Shape 1225"/>
            <p:cNvSpPr/>
            <p:nvPr/>
          </p:nvSpPr>
          <p:spPr>
            <a:xfrm>
              <a:off x="4060825" y="2929025"/>
              <a:ext cx="17700" cy="26125"/>
            </a:xfrm>
            <a:custGeom>
              <a:pathLst>
                <a:path extrusionOk="0" h="1045" w="708">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6" name="Shape 1226"/>
            <p:cNvSpPr/>
            <p:nvPr/>
          </p:nvSpPr>
          <p:spPr>
            <a:xfrm>
              <a:off x="4039775" y="2901250"/>
              <a:ext cx="58100" cy="60625"/>
            </a:xfrm>
            <a:custGeom>
              <a:pathLst>
                <a:path extrusionOk="0" h="2425" w="2324">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7" name="Shape 1227"/>
            <p:cNvSpPr/>
            <p:nvPr/>
          </p:nvSpPr>
          <p:spPr>
            <a:xfrm>
              <a:off x="4114675" y="2891150"/>
              <a:ext cx="4250" cy="875"/>
            </a:xfrm>
            <a:custGeom>
              <a:pathLst>
                <a:path extrusionOk="0" h="35" w="170">
                  <a:moveTo>
                    <a:pt x="1" y="1"/>
                  </a:moveTo>
                  <a:lnTo>
                    <a:pt x="35" y="34"/>
                  </a:lnTo>
                  <a:lnTo>
                    <a:pt x="136"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8" name="Shape 1228"/>
            <p:cNvSpPr/>
            <p:nvPr/>
          </p:nvSpPr>
          <p:spPr>
            <a:xfrm>
              <a:off x="4286400" y="2956800"/>
              <a:ext cx="62300" cy="67375"/>
            </a:xfrm>
            <a:custGeom>
              <a:pathLst>
                <a:path extrusionOk="0" h="2695" w="2492">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29" name="Shape 1229"/>
            <p:cNvSpPr/>
            <p:nvPr/>
          </p:nvSpPr>
          <p:spPr>
            <a:xfrm>
              <a:off x="4288075" y="3030025"/>
              <a:ext cx="6750" cy="58125"/>
            </a:xfrm>
            <a:custGeom>
              <a:pathLst>
                <a:path extrusionOk="0" h="2325" w="27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0" name="Shape 1230"/>
            <p:cNvSpPr/>
            <p:nvPr/>
          </p:nvSpPr>
          <p:spPr>
            <a:xfrm>
              <a:off x="4312475" y="2982050"/>
              <a:ext cx="15175" cy="17700"/>
            </a:xfrm>
            <a:custGeom>
              <a:pathLst>
                <a:path extrusionOk="0" h="708" w="607">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1" name="Shape 1231"/>
            <p:cNvSpPr/>
            <p:nvPr/>
          </p:nvSpPr>
          <p:spPr>
            <a:xfrm>
              <a:off x="4315850" y="2891150"/>
              <a:ext cx="64000" cy="58950"/>
            </a:xfrm>
            <a:custGeom>
              <a:pathLst>
                <a:path extrusionOk="0" h="2358" w="256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2" name="Shape 1232"/>
            <p:cNvSpPr/>
            <p:nvPr/>
          </p:nvSpPr>
          <p:spPr>
            <a:xfrm>
              <a:off x="4552375" y="2915575"/>
              <a:ext cx="15175" cy="17700"/>
            </a:xfrm>
            <a:custGeom>
              <a:pathLst>
                <a:path extrusionOk="0" h="708" w="607">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3" name="Shape 1233"/>
            <p:cNvSpPr/>
            <p:nvPr/>
          </p:nvSpPr>
          <p:spPr>
            <a:xfrm>
              <a:off x="4171925" y="2986275"/>
              <a:ext cx="14325" cy="21050"/>
            </a:xfrm>
            <a:custGeom>
              <a:pathLst>
                <a:path extrusionOk="0" h="842" w="573">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4" name="Shape 1234"/>
            <p:cNvSpPr/>
            <p:nvPr/>
          </p:nvSpPr>
          <p:spPr>
            <a:xfrm>
              <a:off x="4150025" y="2965225"/>
              <a:ext cx="58950" cy="59775"/>
            </a:xfrm>
            <a:custGeom>
              <a:pathLst>
                <a:path extrusionOk="0" h="2391" w="2358">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5" name="Shape 1235"/>
            <p:cNvSpPr/>
            <p:nvPr/>
          </p:nvSpPr>
          <p:spPr>
            <a:xfrm>
              <a:off x="4238425" y="2984575"/>
              <a:ext cx="21050" cy="18550"/>
            </a:xfrm>
            <a:custGeom>
              <a:pathLst>
                <a:path extrusionOk="0" h="742" w="842">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6" name="Shape 1236"/>
            <p:cNvSpPr/>
            <p:nvPr/>
          </p:nvSpPr>
          <p:spPr>
            <a:xfrm>
              <a:off x="4199700" y="2927350"/>
              <a:ext cx="17700" cy="24425"/>
            </a:xfrm>
            <a:custGeom>
              <a:pathLst>
                <a:path extrusionOk="0" h="977" w="708">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7" name="Shape 1237"/>
            <p:cNvSpPr/>
            <p:nvPr/>
          </p:nvSpPr>
          <p:spPr>
            <a:xfrm>
              <a:off x="3843650" y="3509800"/>
              <a:ext cx="220550" cy="34550"/>
            </a:xfrm>
            <a:custGeom>
              <a:pathLst>
                <a:path extrusionOk="0" h="1382" w="8822">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8" name="Shape 1238"/>
            <p:cNvSpPr/>
            <p:nvPr/>
          </p:nvSpPr>
          <p:spPr>
            <a:xfrm>
              <a:off x="4215700" y="2961850"/>
              <a:ext cx="63975" cy="60625"/>
            </a:xfrm>
            <a:custGeom>
              <a:pathLst>
                <a:path extrusionOk="0" h="2425" w="2559">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39" name="Shape 1239"/>
            <p:cNvSpPr/>
            <p:nvPr/>
          </p:nvSpPr>
          <p:spPr>
            <a:xfrm>
              <a:off x="4347000" y="5169650"/>
              <a:ext cx="557225" cy="307225"/>
            </a:xfrm>
            <a:custGeom>
              <a:pathLst>
                <a:path extrusionOk="0" h="12289" w="22289">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0" name="Shape 1240"/>
            <p:cNvSpPr/>
            <p:nvPr/>
          </p:nvSpPr>
          <p:spPr>
            <a:xfrm>
              <a:off x="3949700" y="3040125"/>
              <a:ext cx="65675" cy="60650"/>
            </a:xfrm>
            <a:custGeom>
              <a:pathLst>
                <a:path extrusionOk="0" h="2426" w="2627">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1" name="Shape 1241"/>
            <p:cNvSpPr/>
            <p:nvPr/>
          </p:nvSpPr>
          <p:spPr>
            <a:xfrm>
              <a:off x="4713975" y="3144500"/>
              <a:ext cx="61475" cy="74100"/>
            </a:xfrm>
            <a:custGeom>
              <a:pathLst>
                <a:path extrusionOk="0" h="2964" w="2459">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2" name="Shape 1242"/>
            <p:cNvSpPr/>
            <p:nvPr/>
          </p:nvSpPr>
          <p:spPr>
            <a:xfrm>
              <a:off x="4783825" y="3175650"/>
              <a:ext cx="64000" cy="40425"/>
            </a:xfrm>
            <a:custGeom>
              <a:pathLst>
                <a:path extrusionOk="0" h="1617" w="256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3" name="Shape 1243"/>
            <p:cNvSpPr/>
            <p:nvPr/>
          </p:nvSpPr>
          <p:spPr>
            <a:xfrm>
              <a:off x="4809075" y="3187425"/>
              <a:ext cx="13500" cy="18550"/>
            </a:xfrm>
            <a:custGeom>
              <a:pathLst>
                <a:path extrusionOk="0" h="742" w="54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4" name="Shape 1244"/>
            <p:cNvSpPr/>
            <p:nvPr/>
          </p:nvSpPr>
          <p:spPr>
            <a:xfrm>
              <a:off x="4735025" y="3156300"/>
              <a:ext cx="21900" cy="14325"/>
            </a:xfrm>
            <a:custGeom>
              <a:pathLst>
                <a:path extrusionOk="0" h="573" w="876">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5" name="Shape 1245"/>
            <p:cNvSpPr/>
            <p:nvPr/>
          </p:nvSpPr>
          <p:spPr>
            <a:xfrm>
              <a:off x="4691250" y="3071275"/>
              <a:ext cx="152375" cy="70725"/>
            </a:xfrm>
            <a:custGeom>
              <a:pathLst>
                <a:path extrusionOk="0" h="2829" w="6095">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6" name="Shape 1246"/>
            <p:cNvSpPr/>
            <p:nvPr/>
          </p:nvSpPr>
          <p:spPr>
            <a:xfrm>
              <a:off x="3904250" y="3176500"/>
              <a:ext cx="62325" cy="77450"/>
            </a:xfrm>
            <a:custGeom>
              <a:pathLst>
                <a:path extrusionOk="0" h="3098" w="2493">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7" name="Shape 1247"/>
            <p:cNvSpPr/>
            <p:nvPr/>
          </p:nvSpPr>
          <p:spPr>
            <a:xfrm>
              <a:off x="3843650" y="4433150"/>
              <a:ext cx="366175" cy="525250"/>
            </a:xfrm>
            <a:custGeom>
              <a:pathLst>
                <a:path extrusionOk="0" h="21010" w="14647">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8" name="Shape 1248"/>
            <p:cNvSpPr/>
            <p:nvPr/>
          </p:nvSpPr>
          <p:spPr>
            <a:xfrm>
              <a:off x="4483350" y="3152075"/>
              <a:ext cx="79975" cy="72425"/>
            </a:xfrm>
            <a:custGeom>
              <a:pathLst>
                <a:path extrusionOk="0" h="2897" w="3199">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49" name="Shape 1249"/>
            <p:cNvSpPr/>
            <p:nvPr/>
          </p:nvSpPr>
          <p:spPr>
            <a:xfrm>
              <a:off x="4045675" y="3169750"/>
              <a:ext cx="85875" cy="74950"/>
            </a:xfrm>
            <a:custGeom>
              <a:pathLst>
                <a:path extrusionOk="0" h="2998" w="3435">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0" name="Shape 1250"/>
            <p:cNvSpPr/>
            <p:nvPr/>
          </p:nvSpPr>
          <p:spPr>
            <a:xfrm>
              <a:off x="4792250" y="2902100"/>
              <a:ext cx="27800" cy="20225"/>
            </a:xfrm>
            <a:custGeom>
              <a:pathLst>
                <a:path extrusionOk="0" h="809" w="1112">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1" name="Shape 1251"/>
            <p:cNvSpPr/>
            <p:nvPr/>
          </p:nvSpPr>
          <p:spPr>
            <a:xfrm>
              <a:off x="4374775" y="5194050"/>
              <a:ext cx="236525" cy="188575"/>
            </a:xfrm>
            <a:custGeom>
              <a:pathLst>
                <a:path extrusionOk="0" h="7543" w="9461">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2" name="Shape 1252"/>
            <p:cNvSpPr/>
            <p:nvPr/>
          </p:nvSpPr>
          <p:spPr>
            <a:xfrm>
              <a:off x="6859475" y="5379225"/>
              <a:ext cx="306400" cy="97650"/>
            </a:xfrm>
            <a:custGeom>
              <a:pathLst>
                <a:path extrusionOk="0" h="3906" w="12256">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3" name="Shape 1253"/>
            <p:cNvSpPr/>
            <p:nvPr/>
          </p:nvSpPr>
          <p:spPr>
            <a:xfrm>
              <a:off x="4659275" y="5290000"/>
              <a:ext cx="214650" cy="186875"/>
            </a:xfrm>
            <a:custGeom>
              <a:pathLst>
                <a:path extrusionOk="0" h="7475" w="8586">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4" name="Shape 1254"/>
            <p:cNvSpPr/>
            <p:nvPr/>
          </p:nvSpPr>
          <p:spPr>
            <a:xfrm>
              <a:off x="6519425" y="5245400"/>
              <a:ext cx="57250" cy="53900"/>
            </a:xfrm>
            <a:custGeom>
              <a:pathLst>
                <a:path extrusionOk="0" h="2156" w="229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5" name="Shape 1255"/>
            <p:cNvSpPr/>
            <p:nvPr/>
          </p:nvSpPr>
          <p:spPr>
            <a:xfrm>
              <a:off x="6448725" y="5146075"/>
              <a:ext cx="392250" cy="330800"/>
            </a:xfrm>
            <a:custGeom>
              <a:pathLst>
                <a:path extrusionOk="0" h="13232" w="1569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6" name="Shape 1256"/>
            <p:cNvSpPr/>
            <p:nvPr/>
          </p:nvSpPr>
          <p:spPr>
            <a:xfrm>
              <a:off x="7192775" y="5434775"/>
              <a:ext cx="98500" cy="42100"/>
            </a:xfrm>
            <a:custGeom>
              <a:pathLst>
                <a:path extrusionOk="0" h="1684" w="394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7" name="Shape 1257"/>
            <p:cNvSpPr/>
            <p:nvPr/>
          </p:nvSpPr>
          <p:spPr>
            <a:xfrm>
              <a:off x="6474825" y="5198250"/>
              <a:ext cx="22750" cy="21925"/>
            </a:xfrm>
            <a:custGeom>
              <a:pathLst>
                <a:path extrusionOk="0" h="877" w="91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8" name="Shape 1258"/>
            <p:cNvSpPr/>
            <p:nvPr/>
          </p:nvSpPr>
          <p:spPr>
            <a:xfrm>
              <a:off x="4037250" y="5245400"/>
              <a:ext cx="38750" cy="106075"/>
            </a:xfrm>
            <a:custGeom>
              <a:pathLst>
                <a:path extrusionOk="0" h="4243" w="155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59" name="Shape 1259"/>
            <p:cNvSpPr/>
            <p:nvPr/>
          </p:nvSpPr>
          <p:spPr>
            <a:xfrm>
              <a:off x="4124775" y="5049275"/>
              <a:ext cx="64850" cy="42125"/>
            </a:xfrm>
            <a:custGeom>
              <a:pathLst>
                <a:path extrusionOk="0" h="1685" w="2594">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0" name="Shape 1260"/>
            <p:cNvSpPr/>
            <p:nvPr/>
          </p:nvSpPr>
          <p:spPr>
            <a:xfrm>
              <a:off x="4039775" y="2891150"/>
              <a:ext cx="5075" cy="5925"/>
            </a:xfrm>
            <a:custGeom>
              <a:pathLst>
                <a:path extrusionOk="0" h="237" w="203">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1" name="Shape 1261"/>
            <p:cNvSpPr/>
            <p:nvPr/>
          </p:nvSpPr>
          <p:spPr>
            <a:xfrm>
              <a:off x="4015375" y="4990350"/>
              <a:ext cx="185175" cy="365325"/>
            </a:xfrm>
            <a:custGeom>
              <a:pathLst>
                <a:path extrusionOk="0" h="14613" w="7407">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2" name="Shape 1262"/>
            <p:cNvSpPr/>
            <p:nvPr/>
          </p:nvSpPr>
          <p:spPr>
            <a:xfrm>
              <a:off x="6735750" y="2891150"/>
              <a:ext cx="270200" cy="160800"/>
            </a:xfrm>
            <a:custGeom>
              <a:pathLst>
                <a:path extrusionOk="0" h="6432" w="10808">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3" name="Shape 1263"/>
            <p:cNvSpPr/>
            <p:nvPr/>
          </p:nvSpPr>
          <p:spPr>
            <a:xfrm>
              <a:off x="4272075" y="3094000"/>
              <a:ext cx="62325" cy="67375"/>
            </a:xfrm>
            <a:custGeom>
              <a:pathLst>
                <a:path extrusionOk="0" h="2695" w="2493">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4" name="Shape 1264"/>
            <p:cNvSpPr/>
            <p:nvPr/>
          </p:nvSpPr>
          <p:spPr>
            <a:xfrm>
              <a:off x="4512800" y="3015725"/>
              <a:ext cx="64000" cy="63150"/>
            </a:xfrm>
            <a:custGeom>
              <a:pathLst>
                <a:path extrusionOk="0" h="2526" w="256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5" name="Shape 1265"/>
            <p:cNvSpPr/>
            <p:nvPr/>
          </p:nvSpPr>
          <p:spPr>
            <a:xfrm>
              <a:off x="4201375" y="3099050"/>
              <a:ext cx="64000" cy="59800"/>
            </a:xfrm>
            <a:custGeom>
              <a:pathLst>
                <a:path extrusionOk="0" h="2392" w="256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6" name="Shape 1266"/>
            <p:cNvSpPr/>
            <p:nvPr/>
          </p:nvSpPr>
          <p:spPr>
            <a:xfrm>
              <a:off x="4426950" y="2952600"/>
              <a:ext cx="64000" cy="60625"/>
            </a:xfrm>
            <a:custGeom>
              <a:pathLst>
                <a:path extrusionOk="0" h="2425" w="256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7" name="Shape 1267"/>
            <p:cNvSpPr/>
            <p:nvPr/>
          </p:nvSpPr>
          <p:spPr>
            <a:xfrm>
              <a:off x="4539750" y="3040125"/>
              <a:ext cx="17700" cy="21075"/>
            </a:xfrm>
            <a:custGeom>
              <a:pathLst>
                <a:path extrusionOk="0" h="843" w="708">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8" name="Shape 1268"/>
            <p:cNvSpPr/>
            <p:nvPr/>
          </p:nvSpPr>
          <p:spPr>
            <a:xfrm>
              <a:off x="4293125" y="3114200"/>
              <a:ext cx="18550" cy="22750"/>
            </a:xfrm>
            <a:custGeom>
              <a:pathLst>
                <a:path extrusionOk="0" h="910" w="742">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69" name="Shape 1269"/>
            <p:cNvSpPr/>
            <p:nvPr/>
          </p:nvSpPr>
          <p:spPr>
            <a:xfrm>
              <a:off x="4136575" y="3101575"/>
              <a:ext cx="58100" cy="59800"/>
            </a:xfrm>
            <a:custGeom>
              <a:pathLst>
                <a:path extrusionOk="0" h="2392" w="2324">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0" name="Shape 1270"/>
            <p:cNvSpPr/>
            <p:nvPr/>
          </p:nvSpPr>
          <p:spPr>
            <a:xfrm>
              <a:off x="4225800" y="3118425"/>
              <a:ext cx="18525" cy="16000"/>
            </a:xfrm>
            <a:custGeom>
              <a:pathLst>
                <a:path extrusionOk="0" h="640" w="741">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1" name="Shape 1271"/>
            <p:cNvSpPr/>
            <p:nvPr/>
          </p:nvSpPr>
          <p:spPr>
            <a:xfrm>
              <a:off x="4061650" y="3103275"/>
              <a:ext cx="64000" cy="60625"/>
            </a:xfrm>
            <a:custGeom>
              <a:pathLst>
                <a:path extrusionOk="0" h="2425" w="256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2" name="Shape 1272"/>
            <p:cNvSpPr/>
            <p:nvPr/>
          </p:nvSpPr>
          <p:spPr>
            <a:xfrm>
              <a:off x="4156775" y="3122625"/>
              <a:ext cx="15175" cy="15175"/>
            </a:xfrm>
            <a:custGeom>
              <a:pathLst>
                <a:path extrusionOk="0" h="607" w="607">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3" name="Shape 1273"/>
            <p:cNvSpPr/>
            <p:nvPr/>
          </p:nvSpPr>
          <p:spPr>
            <a:xfrm>
              <a:off x="4584350" y="3014875"/>
              <a:ext cx="55575" cy="61475"/>
            </a:xfrm>
            <a:custGeom>
              <a:pathLst>
                <a:path extrusionOk="0" h="2459" w="2223">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4" name="Shape 1274"/>
            <p:cNvSpPr/>
            <p:nvPr/>
          </p:nvSpPr>
          <p:spPr>
            <a:xfrm>
              <a:off x="4775425" y="2938300"/>
              <a:ext cx="68200" cy="127125"/>
            </a:xfrm>
            <a:custGeom>
              <a:pathLst>
                <a:path extrusionOk="0" h="5085" w="2728">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5" name="Shape 1275"/>
            <p:cNvSpPr/>
            <p:nvPr/>
          </p:nvSpPr>
          <p:spPr>
            <a:xfrm>
              <a:off x="3843650" y="4529100"/>
              <a:ext cx="340925" cy="344275"/>
            </a:xfrm>
            <a:custGeom>
              <a:pathLst>
                <a:path extrusionOk="0" h="13771" w="13637">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6" name="Shape 1276"/>
            <p:cNvSpPr/>
            <p:nvPr/>
          </p:nvSpPr>
          <p:spPr>
            <a:xfrm>
              <a:off x="4724925" y="3009000"/>
              <a:ext cx="61450" cy="60625"/>
            </a:xfrm>
            <a:custGeom>
              <a:pathLst>
                <a:path extrusionOk="0" h="2425" w="2458">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7" name="Shape 1277"/>
            <p:cNvSpPr/>
            <p:nvPr/>
          </p:nvSpPr>
          <p:spPr>
            <a:xfrm>
              <a:off x="4666850" y="2891150"/>
              <a:ext cx="64825" cy="44650"/>
            </a:xfrm>
            <a:custGeom>
              <a:pathLst>
                <a:path extrusionOk="0" h="1786" w="2593">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8" name="Shape 1278"/>
            <p:cNvSpPr/>
            <p:nvPr/>
          </p:nvSpPr>
          <p:spPr>
            <a:xfrm>
              <a:off x="3843650" y="3535900"/>
              <a:ext cx="228125" cy="383850"/>
            </a:xfrm>
            <a:custGeom>
              <a:pathLst>
                <a:path extrusionOk="0" h="15354" w="9125">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79" name="Shape 1279"/>
            <p:cNvSpPr/>
            <p:nvPr/>
          </p:nvSpPr>
          <p:spPr>
            <a:xfrm>
              <a:off x="4802350" y="2972800"/>
              <a:ext cx="26125" cy="22750"/>
            </a:xfrm>
            <a:custGeom>
              <a:pathLst>
                <a:path extrusionOk="0" h="910" w="1045">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0" name="Shape 1280"/>
            <p:cNvSpPr/>
            <p:nvPr/>
          </p:nvSpPr>
          <p:spPr>
            <a:xfrm>
              <a:off x="3843650" y="4554350"/>
              <a:ext cx="234025" cy="291250"/>
            </a:xfrm>
            <a:custGeom>
              <a:pathLst>
                <a:path extrusionOk="0" h="11650" w="9361">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1" name="Shape 1281"/>
            <p:cNvSpPr/>
            <p:nvPr/>
          </p:nvSpPr>
          <p:spPr>
            <a:xfrm>
              <a:off x="4707250" y="2941650"/>
              <a:ext cx="63150" cy="59800"/>
            </a:xfrm>
            <a:custGeom>
              <a:pathLst>
                <a:path extrusionOk="0" h="2392" w="2526">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2" name="Shape 1282"/>
            <p:cNvSpPr/>
            <p:nvPr/>
          </p:nvSpPr>
          <p:spPr>
            <a:xfrm>
              <a:off x="4637375" y="2942500"/>
              <a:ext cx="62325" cy="68200"/>
            </a:xfrm>
            <a:custGeom>
              <a:pathLst>
                <a:path extrusionOk="0" h="2728" w="2493">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3" name="Shape 1283"/>
            <p:cNvSpPr/>
            <p:nvPr/>
          </p:nvSpPr>
          <p:spPr>
            <a:xfrm>
              <a:off x="4652525" y="3011525"/>
              <a:ext cx="64850" cy="60625"/>
            </a:xfrm>
            <a:custGeom>
              <a:pathLst>
                <a:path extrusionOk="0" h="2425" w="2594">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4" name="Shape 1284"/>
            <p:cNvSpPr/>
            <p:nvPr/>
          </p:nvSpPr>
          <p:spPr>
            <a:xfrm>
              <a:off x="4737550" y="3191650"/>
              <a:ext cx="21900" cy="12650"/>
            </a:xfrm>
            <a:custGeom>
              <a:pathLst>
                <a:path extrusionOk="0" h="506" w="876">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5" name="Shape 1285"/>
            <p:cNvSpPr/>
            <p:nvPr/>
          </p:nvSpPr>
          <p:spPr>
            <a:xfrm>
              <a:off x="4467350" y="3043500"/>
              <a:ext cx="20225" cy="21075"/>
            </a:xfrm>
            <a:custGeom>
              <a:pathLst>
                <a:path extrusionOk="0" h="843" w="809">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6" name="Shape 1286"/>
            <p:cNvSpPr/>
            <p:nvPr/>
          </p:nvSpPr>
          <p:spPr>
            <a:xfrm>
              <a:off x="4443800" y="3019100"/>
              <a:ext cx="62300" cy="65675"/>
            </a:xfrm>
            <a:custGeom>
              <a:pathLst>
                <a:path extrusionOk="0" h="2627" w="2492">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7" name="Shape 1287"/>
            <p:cNvSpPr/>
            <p:nvPr/>
          </p:nvSpPr>
          <p:spPr>
            <a:xfrm>
              <a:off x="4431175" y="3110000"/>
              <a:ext cx="22750" cy="19375"/>
            </a:xfrm>
            <a:custGeom>
              <a:pathLst>
                <a:path extrusionOk="0" h="775" w="91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8" name="Shape 1288"/>
            <p:cNvSpPr/>
            <p:nvPr/>
          </p:nvSpPr>
          <p:spPr>
            <a:xfrm>
              <a:off x="4552375" y="3084750"/>
              <a:ext cx="63975" cy="59775"/>
            </a:xfrm>
            <a:custGeom>
              <a:pathLst>
                <a:path extrusionOk="0" h="2391" w="2559">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89" name="Shape 1289"/>
            <p:cNvSpPr/>
            <p:nvPr/>
          </p:nvSpPr>
          <p:spPr>
            <a:xfrm>
              <a:off x="4586025" y="2969425"/>
              <a:ext cx="22750" cy="17700"/>
            </a:xfrm>
            <a:custGeom>
              <a:pathLst>
                <a:path extrusionOk="0" h="708" w="91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0" name="Shape 1290"/>
            <p:cNvSpPr/>
            <p:nvPr/>
          </p:nvSpPr>
          <p:spPr>
            <a:xfrm>
              <a:off x="4567525" y="3158825"/>
              <a:ext cx="5900" cy="65675"/>
            </a:xfrm>
            <a:custGeom>
              <a:pathLst>
                <a:path extrusionOk="0" h="2627" w="236">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1" name="Shape 1291"/>
            <p:cNvSpPr/>
            <p:nvPr/>
          </p:nvSpPr>
          <p:spPr>
            <a:xfrm>
              <a:off x="4670200" y="3192475"/>
              <a:ext cx="10975" cy="16875"/>
            </a:xfrm>
            <a:custGeom>
              <a:pathLst>
                <a:path extrusionOk="0" h="675" w="439">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2" name="Shape 1292"/>
            <p:cNvSpPr/>
            <p:nvPr/>
          </p:nvSpPr>
          <p:spPr>
            <a:xfrm>
              <a:off x="4623075" y="3079700"/>
              <a:ext cx="62300" cy="67350"/>
            </a:xfrm>
            <a:custGeom>
              <a:pathLst>
                <a:path extrusionOk="0" h="2694" w="2492">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3" name="Shape 1293"/>
            <p:cNvSpPr/>
            <p:nvPr/>
          </p:nvSpPr>
          <p:spPr>
            <a:xfrm>
              <a:off x="6826650" y="4567825"/>
              <a:ext cx="297975" cy="292925"/>
            </a:xfrm>
            <a:custGeom>
              <a:pathLst>
                <a:path extrusionOk="0" h="11717" w="11919">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4" name="Shape 1294"/>
            <p:cNvSpPr/>
            <p:nvPr/>
          </p:nvSpPr>
          <p:spPr>
            <a:xfrm>
              <a:off x="4570050" y="3149550"/>
              <a:ext cx="64825" cy="75775"/>
            </a:xfrm>
            <a:custGeom>
              <a:pathLst>
                <a:path extrusionOk="0" h="3031" w="2593">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5" name="Shape 1295"/>
            <p:cNvSpPr/>
            <p:nvPr/>
          </p:nvSpPr>
          <p:spPr>
            <a:xfrm>
              <a:off x="4134050" y="3160500"/>
              <a:ext cx="342600" cy="82500"/>
            </a:xfrm>
            <a:custGeom>
              <a:pathLst>
                <a:path extrusionOk="0" h="3300" w="13704">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6" name="Shape 1296"/>
            <p:cNvSpPr/>
            <p:nvPr/>
          </p:nvSpPr>
          <p:spPr>
            <a:xfrm>
              <a:off x="4573400" y="3096525"/>
              <a:ext cx="17700" cy="16025"/>
            </a:xfrm>
            <a:custGeom>
              <a:pathLst>
                <a:path extrusionOk="0" h="641" w="708">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7" name="Shape 1297"/>
            <p:cNvSpPr/>
            <p:nvPr/>
          </p:nvSpPr>
          <p:spPr>
            <a:xfrm>
              <a:off x="3843650" y="3111675"/>
              <a:ext cx="69900" cy="65675"/>
            </a:xfrm>
            <a:custGeom>
              <a:pathLst>
                <a:path extrusionOk="0" h="2627" w="2796">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8" name="Shape 1298"/>
            <p:cNvSpPr/>
            <p:nvPr/>
          </p:nvSpPr>
          <p:spPr>
            <a:xfrm>
              <a:off x="3974950" y="2891150"/>
              <a:ext cx="60650" cy="10125"/>
            </a:xfrm>
            <a:custGeom>
              <a:pathLst>
                <a:path extrusionOk="0" h="405" w="2426">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299" name="Shape 1299"/>
            <p:cNvSpPr/>
            <p:nvPr/>
          </p:nvSpPr>
          <p:spPr>
            <a:xfrm>
              <a:off x="3843650" y="3181550"/>
              <a:ext cx="53900" cy="69875"/>
            </a:xfrm>
            <a:custGeom>
              <a:pathLst>
                <a:path extrusionOk="0" h="2795" w="2156">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0" name="Shape 1300"/>
            <p:cNvSpPr/>
            <p:nvPr/>
          </p:nvSpPr>
          <p:spPr>
            <a:xfrm>
              <a:off x="3921100" y="3108325"/>
              <a:ext cx="62300" cy="67350"/>
            </a:xfrm>
            <a:custGeom>
              <a:pathLst>
                <a:path extrusionOk="0" h="2694" w="2492">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1" name="Shape 1301"/>
            <p:cNvSpPr/>
            <p:nvPr/>
          </p:nvSpPr>
          <p:spPr>
            <a:xfrm>
              <a:off x="4639075" y="3015725"/>
              <a:ext cx="6750" cy="58100"/>
            </a:xfrm>
            <a:custGeom>
              <a:pathLst>
                <a:path extrusionOk="0" h="2324" w="27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2" name="Shape 1302"/>
            <p:cNvSpPr/>
            <p:nvPr/>
          </p:nvSpPr>
          <p:spPr>
            <a:xfrm>
              <a:off x="4113850" y="3054450"/>
              <a:ext cx="18525" cy="26125"/>
            </a:xfrm>
            <a:custGeom>
              <a:pathLst>
                <a:path extrusionOk="0" h="1045" w="741">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3" name="Shape 1303"/>
            <p:cNvSpPr/>
            <p:nvPr/>
          </p:nvSpPr>
          <p:spPr>
            <a:xfrm>
              <a:off x="3974125" y="3175650"/>
              <a:ext cx="63150" cy="69050"/>
            </a:xfrm>
            <a:custGeom>
              <a:pathLst>
                <a:path extrusionOk="0" h="2762" w="2526">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4" name="Shape 1304"/>
            <p:cNvSpPr/>
            <p:nvPr/>
          </p:nvSpPr>
          <p:spPr>
            <a:xfrm>
              <a:off x="4091950" y="3033400"/>
              <a:ext cx="62325" cy="65675"/>
            </a:xfrm>
            <a:custGeom>
              <a:pathLst>
                <a:path extrusionOk="0" h="2627" w="2493">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5" name="Shape 1305"/>
            <p:cNvSpPr/>
            <p:nvPr/>
          </p:nvSpPr>
          <p:spPr>
            <a:xfrm>
              <a:off x="4132350" y="3104100"/>
              <a:ext cx="8450" cy="58100"/>
            </a:xfrm>
            <a:custGeom>
              <a:pathLst>
                <a:path extrusionOk="0" h="2324" w="338">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6" name="Shape 1306"/>
            <p:cNvSpPr/>
            <p:nvPr/>
          </p:nvSpPr>
          <p:spPr>
            <a:xfrm>
              <a:off x="4015375" y="3126825"/>
              <a:ext cx="18525" cy="21925"/>
            </a:xfrm>
            <a:custGeom>
              <a:pathLst>
                <a:path extrusionOk="0" h="877" w="741">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7" name="Shape 1307"/>
            <p:cNvSpPr/>
            <p:nvPr/>
          </p:nvSpPr>
          <p:spPr>
            <a:xfrm>
              <a:off x="3990950" y="3106625"/>
              <a:ext cx="63150" cy="59800"/>
            </a:xfrm>
            <a:custGeom>
              <a:pathLst>
                <a:path extrusionOk="0" h="2392" w="2526">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8" name="Shape 1308"/>
            <p:cNvSpPr/>
            <p:nvPr/>
          </p:nvSpPr>
          <p:spPr>
            <a:xfrm>
              <a:off x="4412650" y="3088950"/>
              <a:ext cx="64825" cy="60625"/>
            </a:xfrm>
            <a:custGeom>
              <a:pathLst>
                <a:path extrusionOk="0" h="2425" w="2593">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09" name="Shape 1309"/>
            <p:cNvSpPr/>
            <p:nvPr/>
          </p:nvSpPr>
          <p:spPr>
            <a:xfrm>
              <a:off x="6994975" y="3960950"/>
              <a:ext cx="296300" cy="452025"/>
            </a:xfrm>
            <a:custGeom>
              <a:pathLst>
                <a:path extrusionOk="0" h="18081" w="11852">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0" name="Shape 1310"/>
            <p:cNvSpPr/>
            <p:nvPr/>
          </p:nvSpPr>
          <p:spPr>
            <a:xfrm>
              <a:off x="5857000" y="2891150"/>
              <a:ext cx="1266800" cy="381325"/>
            </a:xfrm>
            <a:custGeom>
              <a:pathLst>
                <a:path extrusionOk="0" h="15253" w="50672">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1" name="Shape 1311"/>
            <p:cNvSpPr/>
            <p:nvPr/>
          </p:nvSpPr>
          <p:spPr>
            <a:xfrm>
              <a:off x="7126300" y="4418850"/>
              <a:ext cx="32850" cy="23575"/>
            </a:xfrm>
            <a:custGeom>
              <a:pathLst>
                <a:path extrusionOk="0" h="943" w="1314">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2" name="Shape 1312"/>
            <p:cNvSpPr/>
            <p:nvPr/>
          </p:nvSpPr>
          <p:spPr>
            <a:xfrm>
              <a:off x="7000875" y="3964325"/>
              <a:ext cx="17700" cy="17700"/>
            </a:xfrm>
            <a:custGeom>
              <a:pathLst>
                <a:path extrusionOk="0" h="708" w="708">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3" name="Shape 1313"/>
            <p:cNvSpPr/>
            <p:nvPr/>
          </p:nvSpPr>
          <p:spPr>
            <a:xfrm>
              <a:off x="7124600" y="4429775"/>
              <a:ext cx="8450" cy="15175"/>
            </a:xfrm>
            <a:custGeom>
              <a:pathLst>
                <a:path extrusionOk="0" h="607" w="338">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4" name="Shape 1314"/>
            <p:cNvSpPr/>
            <p:nvPr/>
          </p:nvSpPr>
          <p:spPr>
            <a:xfrm>
              <a:off x="6900725" y="2972800"/>
              <a:ext cx="58925" cy="9275"/>
            </a:xfrm>
            <a:custGeom>
              <a:pathLst>
                <a:path extrusionOk="0" h="371" w="2357">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5" name="Shape 1315"/>
            <p:cNvSpPr/>
            <p:nvPr/>
          </p:nvSpPr>
          <p:spPr>
            <a:xfrm>
              <a:off x="6748375" y="3072975"/>
              <a:ext cx="106900" cy="36200"/>
            </a:xfrm>
            <a:custGeom>
              <a:pathLst>
                <a:path extrusionOk="0" h="1448" w="4276">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6" name="Shape 1316"/>
            <p:cNvSpPr/>
            <p:nvPr/>
          </p:nvSpPr>
          <p:spPr>
            <a:xfrm>
              <a:off x="7065675" y="3940750"/>
              <a:ext cx="53075" cy="20225"/>
            </a:xfrm>
            <a:custGeom>
              <a:pathLst>
                <a:path extrusionOk="0" h="809" w="2123">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7" name="Shape 1317"/>
            <p:cNvSpPr/>
            <p:nvPr/>
          </p:nvSpPr>
          <p:spPr>
            <a:xfrm>
              <a:off x="4645800" y="3178175"/>
              <a:ext cx="64825" cy="42100"/>
            </a:xfrm>
            <a:custGeom>
              <a:pathLst>
                <a:path extrusionOk="0" h="1684" w="2593">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8" name="Shape 1318"/>
            <p:cNvSpPr/>
            <p:nvPr/>
          </p:nvSpPr>
          <p:spPr>
            <a:xfrm>
              <a:off x="6748375" y="3108325"/>
              <a:ext cx="73250" cy="25275"/>
            </a:xfrm>
            <a:custGeom>
              <a:pathLst>
                <a:path extrusionOk="0" h="1011" w="293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19" name="Shape 1319"/>
            <p:cNvSpPr/>
            <p:nvPr/>
          </p:nvSpPr>
          <p:spPr>
            <a:xfrm>
              <a:off x="6743325" y="3060350"/>
              <a:ext cx="93450" cy="21900"/>
            </a:xfrm>
            <a:custGeom>
              <a:pathLst>
                <a:path extrusionOk="0" h="876" w="3738">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0" name="Shape 1320"/>
            <p:cNvSpPr/>
            <p:nvPr/>
          </p:nvSpPr>
          <p:spPr>
            <a:xfrm>
              <a:off x="7182675" y="4392750"/>
              <a:ext cx="76625" cy="40425"/>
            </a:xfrm>
            <a:custGeom>
              <a:pathLst>
                <a:path extrusionOk="0" h="1617" w="3065">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1" name="Shape 1321"/>
            <p:cNvSpPr/>
            <p:nvPr/>
          </p:nvSpPr>
          <p:spPr>
            <a:xfrm>
              <a:off x="6135600" y="2891150"/>
              <a:ext cx="26975" cy="145650"/>
            </a:xfrm>
            <a:custGeom>
              <a:pathLst>
                <a:path extrusionOk="0" h="5826" w="1079">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2" name="Shape 1322"/>
            <p:cNvSpPr/>
            <p:nvPr/>
          </p:nvSpPr>
          <p:spPr>
            <a:xfrm>
              <a:off x="3843650" y="2891150"/>
              <a:ext cx="1028600" cy="388050"/>
            </a:xfrm>
            <a:custGeom>
              <a:pathLst>
                <a:path extrusionOk="0" h="15522" w="41144">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3" name="Shape 1323"/>
            <p:cNvSpPr/>
            <p:nvPr/>
          </p:nvSpPr>
          <p:spPr>
            <a:xfrm>
              <a:off x="6583400" y="4932275"/>
              <a:ext cx="707875" cy="436025"/>
            </a:xfrm>
            <a:custGeom>
              <a:pathLst>
                <a:path extrusionOk="0" h="17441" w="28315">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4" name="Shape 1324"/>
            <p:cNvSpPr/>
            <p:nvPr/>
          </p:nvSpPr>
          <p:spPr>
            <a:xfrm>
              <a:off x="4783000" y="3183225"/>
              <a:ext cx="5075" cy="33700"/>
            </a:xfrm>
            <a:custGeom>
              <a:pathLst>
                <a:path extrusionOk="0" h="1348" w="203">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5" name="Shape 1325"/>
            <p:cNvSpPr/>
            <p:nvPr/>
          </p:nvSpPr>
          <p:spPr>
            <a:xfrm>
              <a:off x="4735025" y="2891150"/>
              <a:ext cx="100175" cy="42125"/>
            </a:xfrm>
            <a:custGeom>
              <a:pathLst>
                <a:path extrusionOk="0" h="1685" w="4007">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6" name="Shape 1326"/>
            <p:cNvSpPr/>
            <p:nvPr/>
          </p:nvSpPr>
          <p:spPr>
            <a:xfrm>
              <a:off x="6612850" y="4974375"/>
              <a:ext cx="14325" cy="15175"/>
            </a:xfrm>
            <a:custGeom>
              <a:pathLst>
                <a:path extrusionOk="0" h="607" w="573">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7" name="Shape 1327"/>
            <p:cNvSpPr/>
            <p:nvPr/>
          </p:nvSpPr>
          <p:spPr>
            <a:xfrm>
              <a:off x="6971425" y="3905400"/>
              <a:ext cx="319850" cy="567325"/>
            </a:xfrm>
            <a:custGeom>
              <a:pathLst>
                <a:path extrusionOk="0" h="22693" w="12794">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8" name="Shape 1328"/>
            <p:cNvSpPr/>
            <p:nvPr/>
          </p:nvSpPr>
          <p:spPr>
            <a:xfrm>
              <a:off x="7159950" y="3928975"/>
              <a:ext cx="10975" cy="10125"/>
            </a:xfrm>
            <a:custGeom>
              <a:pathLst>
                <a:path extrusionOk="0" h="405" w="439">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29" name="Shape 1329"/>
            <p:cNvSpPr/>
            <p:nvPr/>
          </p:nvSpPr>
          <p:spPr>
            <a:xfrm>
              <a:off x="7158275" y="5139350"/>
              <a:ext cx="67350" cy="65675"/>
            </a:xfrm>
            <a:custGeom>
              <a:pathLst>
                <a:path extrusionOk="0" h="2627" w="2694">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0" name="Shape 1330"/>
            <p:cNvSpPr/>
            <p:nvPr/>
          </p:nvSpPr>
          <p:spPr>
            <a:xfrm>
              <a:off x="6637250" y="5024025"/>
              <a:ext cx="49700" cy="49675"/>
            </a:xfrm>
            <a:custGeom>
              <a:pathLst>
                <a:path extrusionOk="0" h="1987" w="1988">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1" name="Shape 1331"/>
            <p:cNvSpPr/>
            <p:nvPr/>
          </p:nvSpPr>
          <p:spPr>
            <a:xfrm>
              <a:off x="7121250" y="4706700"/>
              <a:ext cx="170025" cy="420875"/>
            </a:xfrm>
            <a:custGeom>
              <a:pathLst>
                <a:path extrusionOk="0" h="16835" w="6801">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2" name="Shape 1332"/>
            <p:cNvSpPr/>
            <p:nvPr/>
          </p:nvSpPr>
          <p:spPr>
            <a:xfrm>
              <a:off x="4027150" y="2993850"/>
              <a:ext cx="23600" cy="16850"/>
            </a:xfrm>
            <a:custGeom>
              <a:pathLst>
                <a:path extrusionOk="0" h="674" w="944">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3" name="Shape 1333"/>
            <p:cNvSpPr/>
            <p:nvPr/>
          </p:nvSpPr>
          <p:spPr>
            <a:xfrm>
              <a:off x="4005250" y="2970275"/>
              <a:ext cx="63175" cy="59775"/>
            </a:xfrm>
            <a:custGeom>
              <a:pathLst>
                <a:path extrusionOk="0" h="2391" w="2527">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4" name="Shape 1334"/>
            <p:cNvSpPr/>
            <p:nvPr/>
          </p:nvSpPr>
          <p:spPr>
            <a:xfrm>
              <a:off x="4969000" y="2997200"/>
              <a:ext cx="16875" cy="10125"/>
            </a:xfrm>
            <a:custGeom>
              <a:pathLst>
                <a:path extrusionOk="0" h="405" w="675">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5" name="Shape 1335"/>
            <p:cNvSpPr/>
            <p:nvPr/>
          </p:nvSpPr>
          <p:spPr>
            <a:xfrm>
              <a:off x="3979175" y="3059500"/>
              <a:ext cx="15175" cy="21900"/>
            </a:xfrm>
            <a:custGeom>
              <a:pathLst>
                <a:path extrusionOk="0" h="876" w="607">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6" name="Shape 1336"/>
            <p:cNvSpPr/>
            <p:nvPr/>
          </p:nvSpPr>
          <p:spPr>
            <a:xfrm>
              <a:off x="3935400" y="2971125"/>
              <a:ext cx="61475" cy="67350"/>
            </a:xfrm>
            <a:custGeom>
              <a:pathLst>
                <a:path extrusionOk="0" h="2694" w="2459">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7" name="Shape 1337"/>
            <p:cNvSpPr/>
            <p:nvPr/>
          </p:nvSpPr>
          <p:spPr>
            <a:xfrm>
              <a:off x="4085225" y="3125150"/>
              <a:ext cx="19375" cy="19375"/>
            </a:xfrm>
            <a:custGeom>
              <a:pathLst>
                <a:path extrusionOk="0" h="775" w="775">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8" name="Shape 1338"/>
            <p:cNvSpPr/>
            <p:nvPr/>
          </p:nvSpPr>
          <p:spPr>
            <a:xfrm>
              <a:off x="4075975" y="2966900"/>
              <a:ext cx="63975" cy="60625"/>
            </a:xfrm>
            <a:custGeom>
              <a:pathLst>
                <a:path extrusionOk="0" h="2425" w="2559">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39" name="Shape 1339"/>
            <p:cNvSpPr/>
            <p:nvPr/>
          </p:nvSpPr>
          <p:spPr>
            <a:xfrm>
              <a:off x="4101225" y="2991325"/>
              <a:ext cx="16000" cy="19375"/>
            </a:xfrm>
            <a:custGeom>
              <a:pathLst>
                <a:path extrusionOk="0" h="775" w="64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0" name="Shape 1340"/>
            <p:cNvSpPr/>
            <p:nvPr/>
          </p:nvSpPr>
          <p:spPr>
            <a:xfrm>
              <a:off x="4046500" y="3060350"/>
              <a:ext cx="15175" cy="21900"/>
            </a:xfrm>
            <a:custGeom>
              <a:pathLst>
                <a:path extrusionOk="0" h="876" w="607">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1" name="Shape 1341"/>
            <p:cNvSpPr/>
            <p:nvPr/>
          </p:nvSpPr>
          <p:spPr>
            <a:xfrm>
              <a:off x="4022100" y="3037600"/>
              <a:ext cx="61475" cy="60650"/>
            </a:xfrm>
            <a:custGeom>
              <a:pathLst>
                <a:path extrusionOk="0" h="2426" w="2459">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2" name="Shape 1342"/>
            <p:cNvSpPr/>
            <p:nvPr/>
          </p:nvSpPr>
          <p:spPr>
            <a:xfrm>
              <a:off x="4972375" y="2979525"/>
              <a:ext cx="17700" cy="9300"/>
            </a:xfrm>
            <a:custGeom>
              <a:pathLst>
                <a:path extrusionOk="0" h="372" w="708">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3" name="Shape 1343"/>
            <p:cNvSpPr/>
            <p:nvPr/>
          </p:nvSpPr>
          <p:spPr>
            <a:xfrm>
              <a:off x="4949650" y="2944175"/>
              <a:ext cx="274425" cy="118725"/>
            </a:xfrm>
            <a:custGeom>
              <a:pathLst>
                <a:path extrusionOk="0" h="4749" w="10977">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4" name="Shape 1344"/>
            <p:cNvSpPr/>
            <p:nvPr/>
          </p:nvSpPr>
          <p:spPr>
            <a:xfrm>
              <a:off x="3969075" y="2891150"/>
              <a:ext cx="5075" cy="8450"/>
            </a:xfrm>
            <a:custGeom>
              <a:pathLst>
                <a:path extrusionOk="0" h="338" w="203">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5" name="Shape 1345"/>
            <p:cNvSpPr/>
            <p:nvPr/>
          </p:nvSpPr>
          <p:spPr>
            <a:xfrm>
              <a:off x="3843650" y="2908000"/>
              <a:ext cx="42125" cy="65675"/>
            </a:xfrm>
            <a:custGeom>
              <a:pathLst>
                <a:path extrusionOk="0" h="2627" w="1685">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6" name="Shape 1346"/>
            <p:cNvSpPr/>
            <p:nvPr/>
          </p:nvSpPr>
          <p:spPr>
            <a:xfrm>
              <a:off x="3843650" y="3008150"/>
              <a:ext cx="26975" cy="21900"/>
            </a:xfrm>
            <a:custGeom>
              <a:pathLst>
                <a:path extrusionOk="0" h="876" w="1079">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7" name="Shape 1347"/>
            <p:cNvSpPr/>
            <p:nvPr/>
          </p:nvSpPr>
          <p:spPr>
            <a:xfrm>
              <a:off x="3990950" y="2931550"/>
              <a:ext cx="19375" cy="22750"/>
            </a:xfrm>
            <a:custGeom>
              <a:pathLst>
                <a:path extrusionOk="0" h="910" w="775">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8" name="Shape 1348"/>
            <p:cNvSpPr/>
            <p:nvPr/>
          </p:nvSpPr>
          <p:spPr>
            <a:xfrm>
              <a:off x="3964850" y="2903775"/>
              <a:ext cx="64000" cy="60625"/>
            </a:xfrm>
            <a:custGeom>
              <a:pathLst>
                <a:path extrusionOk="0" h="2425" w="256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49" name="Shape 1349"/>
            <p:cNvSpPr/>
            <p:nvPr/>
          </p:nvSpPr>
          <p:spPr>
            <a:xfrm>
              <a:off x="4104575" y="2989625"/>
              <a:ext cx="13500" cy="5075"/>
            </a:xfrm>
            <a:custGeom>
              <a:pathLst>
                <a:path extrusionOk="0" h="203" w="54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0" name="Shape 1350"/>
            <p:cNvSpPr/>
            <p:nvPr/>
          </p:nvSpPr>
          <p:spPr>
            <a:xfrm>
              <a:off x="3843650" y="2891150"/>
              <a:ext cx="46325" cy="13500"/>
            </a:xfrm>
            <a:custGeom>
              <a:pathLst>
                <a:path extrusionOk="0" h="540" w="1853">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1" name="Shape 1351"/>
            <p:cNvSpPr/>
            <p:nvPr/>
          </p:nvSpPr>
          <p:spPr>
            <a:xfrm>
              <a:off x="3843650" y="3044350"/>
              <a:ext cx="101875" cy="60625"/>
            </a:xfrm>
            <a:custGeom>
              <a:pathLst>
                <a:path extrusionOk="0" h="2425" w="4075">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2" name="Shape 1352"/>
            <p:cNvSpPr/>
            <p:nvPr/>
          </p:nvSpPr>
          <p:spPr>
            <a:xfrm>
              <a:off x="3894150" y="2907150"/>
              <a:ext cx="63150" cy="58950"/>
            </a:xfrm>
            <a:custGeom>
              <a:pathLst>
                <a:path extrusionOk="0" h="2358" w="2526">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3" name="Shape 1353"/>
            <p:cNvSpPr/>
            <p:nvPr/>
          </p:nvSpPr>
          <p:spPr>
            <a:xfrm>
              <a:off x="3957275" y="2992150"/>
              <a:ext cx="20225" cy="25275"/>
            </a:xfrm>
            <a:custGeom>
              <a:pathLst>
                <a:path extrusionOk="0" h="1011" w="809">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4" name="Shape 1354"/>
            <p:cNvSpPr/>
            <p:nvPr/>
          </p:nvSpPr>
          <p:spPr>
            <a:xfrm>
              <a:off x="3843650" y="2973650"/>
              <a:ext cx="82525" cy="63975"/>
            </a:xfrm>
            <a:custGeom>
              <a:pathLst>
                <a:path extrusionOk="0" h="2559" w="3301">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5" name="Shape 1355"/>
            <p:cNvSpPr/>
            <p:nvPr/>
          </p:nvSpPr>
          <p:spPr>
            <a:xfrm>
              <a:off x="4394975" y="3045175"/>
              <a:ext cx="14325" cy="19400"/>
            </a:xfrm>
            <a:custGeom>
              <a:pathLst>
                <a:path extrusionOk="0" h="776" w="573">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6" name="Shape 1356"/>
            <p:cNvSpPr/>
            <p:nvPr/>
          </p:nvSpPr>
          <p:spPr>
            <a:xfrm>
              <a:off x="4464000" y="2891150"/>
              <a:ext cx="55575" cy="53050"/>
            </a:xfrm>
            <a:custGeom>
              <a:pathLst>
                <a:path extrusionOk="0" h="2122" w="2223">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7" name="Shape 1357"/>
            <p:cNvSpPr/>
            <p:nvPr/>
          </p:nvSpPr>
          <p:spPr>
            <a:xfrm>
              <a:off x="4452200" y="2976175"/>
              <a:ext cx="5925" cy="17700"/>
            </a:xfrm>
            <a:custGeom>
              <a:pathLst>
                <a:path extrusionOk="0" h="708" w="237">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8" name="Shape 1358"/>
            <p:cNvSpPr/>
            <p:nvPr/>
          </p:nvSpPr>
          <p:spPr>
            <a:xfrm>
              <a:off x="4373075" y="3023300"/>
              <a:ext cx="61475" cy="60625"/>
            </a:xfrm>
            <a:custGeom>
              <a:pathLst>
                <a:path extrusionOk="0" h="2425" w="2459">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59" name="Shape 1359"/>
            <p:cNvSpPr/>
            <p:nvPr/>
          </p:nvSpPr>
          <p:spPr>
            <a:xfrm>
              <a:off x="7067375" y="4626750"/>
              <a:ext cx="59775" cy="239900"/>
            </a:xfrm>
            <a:custGeom>
              <a:pathLst>
                <a:path extrusionOk="0" h="9596" w="2391">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0" name="Shape 1360"/>
            <p:cNvSpPr/>
            <p:nvPr/>
          </p:nvSpPr>
          <p:spPr>
            <a:xfrm>
              <a:off x="4497650" y="2953450"/>
              <a:ext cx="8450" cy="58100"/>
            </a:xfrm>
            <a:custGeom>
              <a:pathLst>
                <a:path extrusionOk="0" h="2324" w="338">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1" name="Shape 1361"/>
            <p:cNvSpPr/>
            <p:nvPr/>
          </p:nvSpPr>
          <p:spPr>
            <a:xfrm>
              <a:off x="4487550" y="3155450"/>
              <a:ext cx="68200" cy="7600"/>
            </a:xfrm>
            <a:custGeom>
              <a:pathLst>
                <a:path extrusionOk="0" h="304" w="2728">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2" name="Shape 1362"/>
            <p:cNvSpPr/>
            <p:nvPr/>
          </p:nvSpPr>
          <p:spPr>
            <a:xfrm>
              <a:off x="4487550" y="3087275"/>
              <a:ext cx="58100" cy="60625"/>
            </a:xfrm>
            <a:custGeom>
              <a:pathLst>
                <a:path extrusionOk="0" h="2425" w="2324">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3" name="Shape 1363"/>
            <p:cNvSpPr/>
            <p:nvPr/>
          </p:nvSpPr>
          <p:spPr>
            <a:xfrm>
              <a:off x="4341950" y="3092325"/>
              <a:ext cx="63150" cy="59775"/>
            </a:xfrm>
            <a:custGeom>
              <a:pathLst>
                <a:path extrusionOk="0" h="2391" w="2526">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4" name="Shape 1364"/>
            <p:cNvSpPr/>
            <p:nvPr/>
          </p:nvSpPr>
          <p:spPr>
            <a:xfrm>
              <a:off x="4566675" y="2947550"/>
              <a:ext cx="64000" cy="60625"/>
            </a:xfrm>
            <a:custGeom>
              <a:pathLst>
                <a:path extrusionOk="0" h="2425" w="256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5" name="Shape 1365"/>
            <p:cNvSpPr/>
            <p:nvPr/>
          </p:nvSpPr>
          <p:spPr>
            <a:xfrm>
              <a:off x="4483350" y="3089800"/>
              <a:ext cx="8450" cy="58950"/>
            </a:xfrm>
            <a:custGeom>
              <a:pathLst>
                <a:path extrusionOk="0" h="2358" w="338">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6" name="Shape 1366"/>
            <p:cNvSpPr/>
            <p:nvPr/>
          </p:nvSpPr>
          <p:spPr>
            <a:xfrm>
              <a:off x="4104575" y="2898725"/>
              <a:ext cx="64000" cy="59800"/>
            </a:xfrm>
            <a:custGeom>
              <a:pathLst>
                <a:path extrusionOk="0" h="2392" w="256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7" name="Shape 1367"/>
            <p:cNvSpPr/>
            <p:nvPr/>
          </p:nvSpPr>
          <p:spPr>
            <a:xfrm>
              <a:off x="4501875" y="3099900"/>
              <a:ext cx="22750" cy="12650"/>
            </a:xfrm>
            <a:custGeom>
              <a:pathLst>
                <a:path extrusionOk="0" h="506" w="91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8" name="Shape 1368"/>
            <p:cNvSpPr/>
            <p:nvPr/>
          </p:nvSpPr>
          <p:spPr>
            <a:xfrm>
              <a:off x="5144925" y="2978700"/>
              <a:ext cx="56425" cy="56400"/>
            </a:xfrm>
            <a:custGeom>
              <a:pathLst>
                <a:path extrusionOk="0" h="2256" w="2257">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69" name="Shape 1369"/>
            <p:cNvSpPr/>
            <p:nvPr/>
          </p:nvSpPr>
          <p:spPr>
            <a:xfrm>
              <a:off x="4186225" y="3053600"/>
              <a:ext cx="17700" cy="26125"/>
            </a:xfrm>
            <a:custGeom>
              <a:pathLst>
                <a:path extrusionOk="0" h="1045" w="708">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0" name="Shape 1370"/>
            <p:cNvSpPr/>
            <p:nvPr/>
          </p:nvSpPr>
          <p:spPr>
            <a:xfrm>
              <a:off x="4127300" y="2927350"/>
              <a:ext cx="19400" cy="21900"/>
            </a:xfrm>
            <a:custGeom>
              <a:pathLst>
                <a:path extrusionOk="0" h="876" w="776">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1" name="Shape 1371"/>
            <p:cNvSpPr/>
            <p:nvPr/>
          </p:nvSpPr>
          <p:spPr>
            <a:xfrm>
              <a:off x="4232525" y="3029200"/>
              <a:ext cx="55575" cy="61475"/>
            </a:xfrm>
            <a:custGeom>
              <a:pathLst>
                <a:path extrusionOk="0" h="2459" w="2223">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2" name="Shape 1372"/>
            <p:cNvSpPr/>
            <p:nvPr/>
          </p:nvSpPr>
          <p:spPr>
            <a:xfrm>
              <a:off x="4146675" y="2967750"/>
              <a:ext cx="7600" cy="58100"/>
            </a:xfrm>
            <a:custGeom>
              <a:pathLst>
                <a:path extrusionOk="0" h="2324" w="304">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3" name="Shape 1373"/>
            <p:cNvSpPr/>
            <p:nvPr/>
          </p:nvSpPr>
          <p:spPr>
            <a:xfrm>
              <a:off x="4160975" y="3030025"/>
              <a:ext cx="64850" cy="63175"/>
            </a:xfrm>
            <a:custGeom>
              <a:pathLst>
                <a:path extrusionOk="0" h="2527" w="2594">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4" name="Shape 1374"/>
            <p:cNvSpPr/>
            <p:nvPr/>
          </p:nvSpPr>
          <p:spPr>
            <a:xfrm>
              <a:off x="4328475" y="3051075"/>
              <a:ext cx="19375" cy="17700"/>
            </a:xfrm>
            <a:custGeom>
              <a:pathLst>
                <a:path extrusionOk="0" h="708" w="775">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5" name="Shape 1375"/>
            <p:cNvSpPr/>
            <p:nvPr/>
          </p:nvSpPr>
          <p:spPr>
            <a:xfrm>
              <a:off x="4254400" y="3051075"/>
              <a:ext cx="25275" cy="22750"/>
            </a:xfrm>
            <a:custGeom>
              <a:pathLst>
                <a:path extrusionOk="0" h="910" w="1011">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6" name="Shape 1376"/>
            <p:cNvSpPr/>
            <p:nvPr/>
          </p:nvSpPr>
          <p:spPr>
            <a:xfrm>
              <a:off x="4365500" y="3115050"/>
              <a:ext cx="19400" cy="16850"/>
            </a:xfrm>
            <a:custGeom>
              <a:pathLst>
                <a:path extrusionOk="0" h="674" w="776">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77" name="Shape 1377"/>
            <p:cNvSpPr/>
            <p:nvPr/>
          </p:nvSpPr>
          <p:spPr>
            <a:xfrm>
              <a:off x="4301550" y="3025825"/>
              <a:ext cx="64825" cy="60625"/>
            </a:xfrm>
            <a:custGeom>
              <a:pathLst>
                <a:path extrusionOk="0" h="2425" w="2593">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378" name="Shape 1378"/>
          <p:cNvSpPr txBox="1"/>
          <p:nvPr>
            <p:ph type="title"/>
          </p:nvPr>
        </p:nvSpPr>
        <p:spPr>
          <a:xfrm>
            <a:off x="1131750" y="830700"/>
            <a:ext cx="6880500" cy="777000"/>
          </a:xfrm>
          <a:prstGeom prst="rect">
            <a:avLst/>
          </a:prstGeom>
        </p:spPr>
        <p:txBody>
          <a:bodyPr anchorCtr="0" anchor="b"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79" name="Shape 1379"/>
        <p:cNvGrpSpPr/>
        <p:nvPr/>
      </p:nvGrpSpPr>
      <p:grpSpPr>
        <a:xfrm>
          <a:off x="0" y="0"/>
          <a:ext cx="0" cy="0"/>
          <a:chOff x="0" y="0"/>
          <a:chExt cx="0" cy="0"/>
        </a:xfrm>
      </p:grpSpPr>
      <p:grpSp>
        <p:nvGrpSpPr>
          <p:cNvPr id="1380" name="Shape 1380"/>
          <p:cNvGrpSpPr/>
          <p:nvPr/>
        </p:nvGrpSpPr>
        <p:grpSpPr>
          <a:xfrm>
            <a:off x="1" y="5"/>
            <a:ext cx="9152065" cy="6864065"/>
            <a:chOff x="328725" y="238125"/>
            <a:chExt cx="3447625" cy="2585725"/>
          </a:xfrm>
        </p:grpSpPr>
        <p:sp>
          <p:nvSpPr>
            <p:cNvPr id="1381" name="Shape 1381"/>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2" name="Shape 1382"/>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3" name="Shape 1383"/>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4" name="Shape 1384"/>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5" name="Shape 1385"/>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6" name="Shape 1386"/>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7" name="Shape 1387"/>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8" name="Shape 1388"/>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89" name="Shape 1389"/>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0" name="Shape 1390"/>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1" name="Shape 1391"/>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2" name="Shape 1392"/>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3" name="Shape 1393"/>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4" name="Shape 1394"/>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5" name="Shape 1395"/>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6" name="Shape 1396"/>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7" name="Shape 1397"/>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8" name="Shape 1398"/>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399" name="Shape 1399"/>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0" name="Shape 1400"/>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1" name="Shape 1401"/>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2" name="Shape 1402"/>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3" name="Shape 1403"/>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4" name="Shape 1404"/>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5" name="Shape 1405"/>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6" name="Shape 1406"/>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7" name="Shape 1407"/>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8" name="Shape 1408"/>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09" name="Shape 1409"/>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0" name="Shape 1410"/>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1" name="Shape 1411"/>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2" name="Shape 1412"/>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3" name="Shape 1413"/>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4" name="Shape 1414"/>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5" name="Shape 1415"/>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6" name="Shape 1416"/>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7" name="Shape 1417"/>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8" name="Shape 1418"/>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19" name="Shape 1419"/>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0" name="Shape 1420"/>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1" name="Shape 1421"/>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2" name="Shape 1422"/>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3" name="Shape 1423"/>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4" name="Shape 1424"/>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5" name="Shape 1425"/>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6" name="Shape 1426"/>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7" name="Shape 1427"/>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8" name="Shape 1428"/>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29" name="Shape 1429"/>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0" name="Shape 1430"/>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1" name="Shape 1431"/>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2" name="Shape 1432"/>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3" name="Shape 1433"/>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4" name="Shape 1434"/>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5" name="Shape 1435"/>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6" name="Shape 1436"/>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7" name="Shape 1437"/>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8" name="Shape 1438"/>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39" name="Shape 1439"/>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0" name="Shape 1440"/>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1" name="Shape 1441"/>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2" name="Shape 1442"/>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3" name="Shape 1443"/>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4" name="Shape 1444"/>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5" name="Shape 1445"/>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6" name="Shape 1446"/>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7" name="Shape 1447"/>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8" name="Shape 1448"/>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49" name="Shape 1449"/>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0" name="Shape 1450"/>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1" name="Shape 1451"/>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2" name="Shape 1452"/>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3" name="Shape 1453"/>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4" name="Shape 1454"/>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5" name="Shape 1455"/>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6" name="Shape 1456"/>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7" name="Shape 1457"/>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8" name="Shape 1458"/>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59" name="Shape 1459"/>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0" name="Shape 1460"/>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1" name="Shape 1461"/>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2" name="Shape 1462"/>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3" name="Shape 1463"/>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4" name="Shape 1464"/>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5" name="Shape 1465"/>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6" name="Shape 1466"/>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7" name="Shape 1467"/>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8" name="Shape 1468"/>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69" name="Shape 1469"/>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0" name="Shape 1470"/>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1" name="Shape 1471"/>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2" name="Shape 1472"/>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3" name="Shape 1473"/>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4" name="Shape 1474"/>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5" name="Shape 1475"/>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6" name="Shape 1476"/>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7" name="Shape 1477"/>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8" name="Shape 1478"/>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79" name="Shape 1479"/>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0" name="Shape 1480"/>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1" name="Shape 1481"/>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2" name="Shape 1482"/>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3" name="Shape 1483"/>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sp>
          <p:nvSpPr>
            <p:cNvPr id="1484" name="Shape 1484"/>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BDD1D3"/>
            </a:solidFill>
            <a:ln>
              <a:noFill/>
            </a:ln>
          </p:spPr>
          <p:txBody>
            <a:bodyPr anchorCtr="0" anchor="ctr" bIns="117025" lIns="117025" rIns="117025" wrap="square" tIns="117025">
              <a:noAutofit/>
            </a:bodyPr>
            <a:lstStyle/>
            <a:p>
              <a:pPr lvl="0">
                <a:spcBef>
                  <a:spcPts val="0"/>
                </a:spcBef>
                <a:buNone/>
              </a:pPr>
              <a:r>
                <a:t/>
              </a:r>
              <a:endParaRPr/>
            </a:p>
          </p:txBody>
        </p:sp>
      </p:grpSp>
      <p:sp>
        <p:nvSpPr>
          <p:cNvPr id="1485" name="Shape 1485"/>
          <p:cNvSpPr txBox="1"/>
          <p:nvPr>
            <p:ph idx="1" type="body"/>
          </p:nvPr>
        </p:nvSpPr>
        <p:spPr>
          <a:xfrm>
            <a:off x="457200" y="5447700"/>
            <a:ext cx="8229600" cy="570900"/>
          </a:xfrm>
          <a:prstGeom prst="rect">
            <a:avLst/>
          </a:prstGeom>
        </p:spPr>
        <p:txBody>
          <a:bodyPr anchorCtr="0" anchor="t" bIns="91425" lIns="91425" rIns="91425" wrap="square" tIns="91425"/>
          <a:lstStyle>
            <a:lvl1pPr lvl="0" algn="ctr">
              <a:spcBef>
                <a:spcPts val="360"/>
              </a:spcBef>
              <a:buSzPts val="2400"/>
              <a:buFont typeface="Amatic SC"/>
              <a:buNone/>
              <a:defRPr b="1" sz="2400">
                <a:latin typeface="Amatic SC"/>
                <a:ea typeface="Amatic SC"/>
                <a:cs typeface="Amatic SC"/>
                <a:sym typeface="Amatic SC"/>
              </a:defRPr>
            </a:lvl1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486" name="Shape 1486"/>
        <p:cNvGrpSpPr/>
        <p:nvPr/>
      </p:nvGrpSpPr>
      <p:grpSpPr>
        <a:xfrm>
          <a:off x="0" y="0"/>
          <a:ext cx="0" cy="0"/>
          <a:chOff x="0" y="0"/>
          <a:chExt cx="0" cy="0"/>
        </a:xfrm>
      </p:grpSpPr>
      <p:grpSp>
        <p:nvGrpSpPr>
          <p:cNvPr id="1487" name="Shape 1487"/>
          <p:cNvGrpSpPr/>
          <p:nvPr/>
        </p:nvGrpSpPr>
        <p:grpSpPr>
          <a:xfrm>
            <a:off x="1" y="5"/>
            <a:ext cx="9152065" cy="6864065"/>
            <a:chOff x="328725" y="238125"/>
            <a:chExt cx="3447625" cy="2585725"/>
          </a:xfrm>
        </p:grpSpPr>
        <p:sp>
          <p:nvSpPr>
            <p:cNvPr id="1488" name="Shape 1488"/>
            <p:cNvSpPr/>
            <p:nvPr/>
          </p:nvSpPr>
          <p:spPr>
            <a:xfrm>
              <a:off x="2397625" y="2721125"/>
              <a:ext cx="62300" cy="66525"/>
            </a:xfrm>
            <a:custGeom>
              <a:pathLst>
                <a:path extrusionOk="0" h="2661" w="2492">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89" name="Shape 1489"/>
            <p:cNvSpPr/>
            <p:nvPr/>
          </p:nvSpPr>
          <p:spPr>
            <a:xfrm>
              <a:off x="2424550" y="2739650"/>
              <a:ext cx="16850" cy="17700"/>
            </a:xfrm>
            <a:custGeom>
              <a:pathLst>
                <a:path extrusionOk="0" h="708" w="674">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0" name="Shape 1490"/>
            <p:cNvSpPr/>
            <p:nvPr/>
          </p:nvSpPr>
          <p:spPr>
            <a:xfrm>
              <a:off x="2276400" y="2759850"/>
              <a:ext cx="13500" cy="17700"/>
            </a:xfrm>
            <a:custGeom>
              <a:pathLst>
                <a:path extrusionOk="0" h="708" w="54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1" name="Shape 1491"/>
            <p:cNvSpPr/>
            <p:nvPr/>
          </p:nvSpPr>
          <p:spPr>
            <a:xfrm>
              <a:off x="1523075" y="2675675"/>
              <a:ext cx="67375" cy="38750"/>
            </a:xfrm>
            <a:custGeom>
              <a:pathLst>
                <a:path extrusionOk="0" h="1550" w="2695">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2" name="Shape 1492"/>
            <p:cNvSpPr/>
            <p:nvPr/>
          </p:nvSpPr>
          <p:spPr>
            <a:xfrm>
              <a:off x="2347950" y="2750600"/>
              <a:ext cx="16025" cy="4225"/>
            </a:xfrm>
            <a:custGeom>
              <a:pathLst>
                <a:path extrusionOk="0" h="169" w="641">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3" name="Shape 1493"/>
            <p:cNvSpPr/>
            <p:nvPr/>
          </p:nvSpPr>
          <p:spPr>
            <a:xfrm>
              <a:off x="2319325" y="2720300"/>
              <a:ext cx="69900" cy="66500"/>
            </a:xfrm>
            <a:custGeom>
              <a:pathLst>
                <a:path extrusionOk="0" h="2660" w="2796">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4" name="Shape 1494"/>
            <p:cNvSpPr/>
            <p:nvPr/>
          </p:nvSpPr>
          <p:spPr>
            <a:xfrm>
              <a:off x="2128275" y="2674000"/>
              <a:ext cx="67350" cy="42100"/>
            </a:xfrm>
            <a:custGeom>
              <a:pathLst>
                <a:path extrusionOk="0" h="1684" w="2694">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5" name="Shape 1495"/>
            <p:cNvSpPr/>
            <p:nvPr/>
          </p:nvSpPr>
          <p:spPr>
            <a:xfrm>
              <a:off x="2107225" y="2721125"/>
              <a:ext cx="60625" cy="64850"/>
            </a:xfrm>
            <a:custGeom>
              <a:pathLst>
                <a:path extrusionOk="0" h="2594" w="2425">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6" name="Shape 1496"/>
            <p:cNvSpPr/>
            <p:nvPr/>
          </p:nvSpPr>
          <p:spPr>
            <a:xfrm>
              <a:off x="2435500" y="2794350"/>
              <a:ext cx="61450" cy="29500"/>
            </a:xfrm>
            <a:custGeom>
              <a:pathLst>
                <a:path extrusionOk="0" h="1180" w="2458">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7" name="Shape 1497"/>
            <p:cNvSpPr/>
            <p:nvPr/>
          </p:nvSpPr>
          <p:spPr>
            <a:xfrm>
              <a:off x="2508725" y="2793525"/>
              <a:ext cx="64825" cy="30325"/>
            </a:xfrm>
            <a:custGeom>
              <a:pathLst>
                <a:path extrusionOk="0" h="1213" w="2593">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8" name="Shape 1498"/>
            <p:cNvSpPr/>
            <p:nvPr/>
          </p:nvSpPr>
          <p:spPr>
            <a:xfrm>
              <a:off x="1546650" y="2770800"/>
              <a:ext cx="13500" cy="3375"/>
            </a:xfrm>
            <a:custGeom>
              <a:pathLst>
                <a:path extrusionOk="0" h="135" w="54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499" name="Shape 1499"/>
            <p:cNvSpPr/>
            <p:nvPr/>
          </p:nvSpPr>
          <p:spPr>
            <a:xfrm>
              <a:off x="2251150" y="2724500"/>
              <a:ext cx="64850" cy="64000"/>
            </a:xfrm>
            <a:custGeom>
              <a:pathLst>
                <a:path extrusionOk="0" h="2560" w="2594">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0" name="Shape 1500"/>
            <p:cNvSpPr/>
            <p:nvPr/>
          </p:nvSpPr>
          <p:spPr>
            <a:xfrm>
              <a:off x="1522250" y="2724500"/>
              <a:ext cx="63150" cy="63150"/>
            </a:xfrm>
            <a:custGeom>
              <a:pathLst>
                <a:path extrusionOk="0" h="2526" w="2526">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1" name="Shape 1501"/>
            <p:cNvSpPr/>
            <p:nvPr/>
          </p:nvSpPr>
          <p:spPr>
            <a:xfrm>
              <a:off x="2179625" y="2722825"/>
              <a:ext cx="64825" cy="64825"/>
            </a:xfrm>
            <a:custGeom>
              <a:pathLst>
                <a:path extrusionOk="0" h="2593" w="2593">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2" name="Shape 1502"/>
            <p:cNvSpPr/>
            <p:nvPr/>
          </p:nvSpPr>
          <p:spPr>
            <a:xfrm>
              <a:off x="2205700" y="2761525"/>
              <a:ext cx="12650" cy="16025"/>
            </a:xfrm>
            <a:custGeom>
              <a:pathLst>
                <a:path extrusionOk="0" h="641" w="506">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3" name="Shape 1503"/>
            <p:cNvSpPr/>
            <p:nvPr/>
          </p:nvSpPr>
          <p:spPr>
            <a:xfrm>
              <a:off x="1545800" y="2757325"/>
              <a:ext cx="12650" cy="10125"/>
            </a:xfrm>
            <a:custGeom>
              <a:pathLst>
                <a:path extrusionOk="0" h="405" w="506">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4" name="Shape 1504"/>
            <p:cNvSpPr/>
            <p:nvPr/>
          </p:nvSpPr>
          <p:spPr>
            <a:xfrm>
              <a:off x="2287350" y="2795200"/>
              <a:ext cx="67350" cy="28650"/>
            </a:xfrm>
            <a:custGeom>
              <a:pathLst>
                <a:path extrusionOk="0" h="1146" w="2694">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5" name="Shape 1505"/>
            <p:cNvSpPr/>
            <p:nvPr/>
          </p:nvSpPr>
          <p:spPr>
            <a:xfrm>
              <a:off x="1692275" y="2759850"/>
              <a:ext cx="14325" cy="16025"/>
            </a:xfrm>
            <a:custGeom>
              <a:pathLst>
                <a:path extrusionOk="0" h="641" w="573">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6" name="Shape 1506"/>
            <p:cNvSpPr/>
            <p:nvPr/>
          </p:nvSpPr>
          <p:spPr>
            <a:xfrm>
              <a:off x="1825250" y="2676525"/>
              <a:ext cx="66525" cy="41275"/>
            </a:xfrm>
            <a:custGeom>
              <a:pathLst>
                <a:path extrusionOk="0" h="1651" w="2661">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7" name="Shape 1507"/>
            <p:cNvSpPr/>
            <p:nvPr/>
          </p:nvSpPr>
          <p:spPr>
            <a:xfrm>
              <a:off x="2143425" y="2793525"/>
              <a:ext cx="64825" cy="30325"/>
            </a:xfrm>
            <a:custGeom>
              <a:pathLst>
                <a:path extrusionOk="0" h="1213" w="2593">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8" name="Shape 1508"/>
            <p:cNvSpPr/>
            <p:nvPr/>
          </p:nvSpPr>
          <p:spPr>
            <a:xfrm>
              <a:off x="2050825" y="2675675"/>
              <a:ext cx="69050" cy="41275"/>
            </a:xfrm>
            <a:custGeom>
              <a:pathLst>
                <a:path extrusionOk="0" h="1651" w="2762">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09" name="Shape 1509"/>
            <p:cNvSpPr/>
            <p:nvPr/>
          </p:nvSpPr>
          <p:spPr>
            <a:xfrm>
              <a:off x="1596325" y="2674000"/>
              <a:ext cx="67350" cy="42100"/>
            </a:xfrm>
            <a:custGeom>
              <a:pathLst>
                <a:path extrusionOk="0" h="1684" w="2694">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0" name="Shape 1510"/>
            <p:cNvSpPr/>
            <p:nvPr/>
          </p:nvSpPr>
          <p:spPr>
            <a:xfrm>
              <a:off x="2427925" y="2673150"/>
              <a:ext cx="69875" cy="43800"/>
            </a:xfrm>
            <a:custGeom>
              <a:pathLst>
                <a:path extrusionOk="0" h="1752" w="2795">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1" name="Shape 1511"/>
            <p:cNvSpPr/>
            <p:nvPr/>
          </p:nvSpPr>
          <p:spPr>
            <a:xfrm>
              <a:off x="220150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2" name="Shape 1512"/>
            <p:cNvSpPr/>
            <p:nvPr/>
          </p:nvSpPr>
          <p:spPr>
            <a:xfrm>
              <a:off x="1668700" y="2721975"/>
              <a:ext cx="64825" cy="65675"/>
            </a:xfrm>
            <a:custGeom>
              <a:pathLst>
                <a:path extrusionOk="0" h="2627" w="2593">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3" name="Shape 1513"/>
            <p:cNvSpPr/>
            <p:nvPr/>
          </p:nvSpPr>
          <p:spPr>
            <a:xfrm>
              <a:off x="1669550" y="2675675"/>
              <a:ext cx="69875" cy="40425"/>
            </a:xfrm>
            <a:custGeom>
              <a:pathLst>
                <a:path extrusionOk="0" h="1617" w="2795">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4" name="Shape 1514"/>
            <p:cNvSpPr/>
            <p:nvPr/>
          </p:nvSpPr>
          <p:spPr>
            <a:xfrm>
              <a:off x="1704050" y="2795200"/>
              <a:ext cx="59775" cy="28650"/>
            </a:xfrm>
            <a:custGeom>
              <a:pathLst>
                <a:path extrusionOk="0" h="1146" w="2391">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5" name="Shape 1515"/>
            <p:cNvSpPr/>
            <p:nvPr/>
          </p:nvSpPr>
          <p:spPr>
            <a:xfrm>
              <a:off x="2215800" y="2793525"/>
              <a:ext cx="61475" cy="30325"/>
            </a:xfrm>
            <a:custGeom>
              <a:pathLst>
                <a:path extrusionOk="0" h="1213" w="2459">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6" name="Shape 1516"/>
            <p:cNvSpPr/>
            <p:nvPr/>
          </p:nvSpPr>
          <p:spPr>
            <a:xfrm>
              <a:off x="1746125" y="2674000"/>
              <a:ext cx="68225" cy="42100"/>
            </a:xfrm>
            <a:custGeom>
              <a:pathLst>
                <a:path extrusionOk="0" h="1684" w="2729">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7" name="Shape 1517"/>
            <p:cNvSpPr/>
            <p:nvPr/>
          </p:nvSpPr>
          <p:spPr>
            <a:xfrm>
              <a:off x="2278100" y="2674000"/>
              <a:ext cx="68200" cy="42100"/>
            </a:xfrm>
            <a:custGeom>
              <a:pathLst>
                <a:path extrusionOk="0" h="1684" w="2728">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8" name="Shape 1518"/>
            <p:cNvSpPr/>
            <p:nvPr/>
          </p:nvSpPr>
          <p:spPr>
            <a:xfrm>
              <a:off x="2538175" y="2765750"/>
              <a:ext cx="24425" cy="11800"/>
            </a:xfrm>
            <a:custGeom>
              <a:pathLst>
                <a:path extrusionOk="0" h="472" w="977">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19" name="Shape 1519"/>
            <p:cNvSpPr/>
            <p:nvPr/>
          </p:nvSpPr>
          <p:spPr>
            <a:xfrm>
              <a:off x="250535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0" name="Shape 1520"/>
            <p:cNvSpPr/>
            <p:nvPr/>
          </p:nvSpPr>
          <p:spPr>
            <a:xfrm>
              <a:off x="2469150" y="2722825"/>
              <a:ext cx="103550" cy="64825"/>
            </a:xfrm>
            <a:custGeom>
              <a:pathLst>
                <a:path extrusionOk="0" h="2593" w="4142">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1" name="Shape 1521"/>
            <p:cNvSpPr/>
            <p:nvPr/>
          </p:nvSpPr>
          <p:spPr>
            <a:xfrm>
              <a:off x="1623250" y="2758175"/>
              <a:ext cx="9275" cy="17700"/>
            </a:xfrm>
            <a:custGeom>
              <a:pathLst>
                <a:path extrusionOk="0" h="708" w="371">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2" name="Shape 1522"/>
            <p:cNvSpPr/>
            <p:nvPr/>
          </p:nvSpPr>
          <p:spPr>
            <a:xfrm>
              <a:off x="2357200" y="2676525"/>
              <a:ext cx="66525" cy="41275"/>
            </a:xfrm>
            <a:custGeom>
              <a:pathLst>
                <a:path extrusionOk="0" h="1651" w="2661">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3" name="Shape 1523"/>
            <p:cNvSpPr/>
            <p:nvPr/>
          </p:nvSpPr>
          <p:spPr>
            <a:xfrm>
              <a:off x="1629975" y="2796050"/>
              <a:ext cx="64850" cy="27800"/>
            </a:xfrm>
            <a:custGeom>
              <a:pathLst>
                <a:path extrusionOk="0" h="1112" w="2594">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4" name="Shape 1524"/>
            <p:cNvSpPr/>
            <p:nvPr/>
          </p:nvSpPr>
          <p:spPr>
            <a:xfrm>
              <a:off x="1593800" y="2723650"/>
              <a:ext cx="62300" cy="64850"/>
            </a:xfrm>
            <a:custGeom>
              <a:pathLst>
                <a:path extrusionOk="0" h="2594" w="2492">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5" name="Shape 1525"/>
            <p:cNvSpPr/>
            <p:nvPr/>
          </p:nvSpPr>
          <p:spPr>
            <a:xfrm>
              <a:off x="2068500" y="2795200"/>
              <a:ext cx="62325" cy="28650"/>
            </a:xfrm>
            <a:custGeom>
              <a:pathLst>
                <a:path extrusionOk="0" h="1146" w="2493">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6" name="Shape 1526"/>
            <p:cNvSpPr/>
            <p:nvPr/>
          </p:nvSpPr>
          <p:spPr>
            <a:xfrm>
              <a:off x="1519725" y="2792675"/>
              <a:ext cx="106075" cy="31175"/>
            </a:xfrm>
            <a:custGeom>
              <a:pathLst>
                <a:path extrusionOk="0" h="1247" w="4243">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7" name="Shape 1527"/>
            <p:cNvSpPr/>
            <p:nvPr/>
          </p:nvSpPr>
          <p:spPr>
            <a:xfrm>
              <a:off x="2130800" y="2762375"/>
              <a:ext cx="11800" cy="13500"/>
            </a:xfrm>
            <a:custGeom>
              <a:pathLst>
                <a:path extrusionOk="0" h="540" w="472">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8" name="Shape 1528"/>
            <p:cNvSpPr/>
            <p:nvPr/>
          </p:nvSpPr>
          <p:spPr>
            <a:xfrm>
              <a:off x="1993600" y="2795200"/>
              <a:ext cx="62300" cy="28650"/>
            </a:xfrm>
            <a:custGeom>
              <a:pathLst>
                <a:path extrusionOk="0" h="1146" w="2492">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29" name="Shape 1529"/>
            <p:cNvSpPr/>
            <p:nvPr/>
          </p:nvSpPr>
          <p:spPr>
            <a:xfrm>
              <a:off x="3731700" y="1357575"/>
              <a:ext cx="44650" cy="18550"/>
            </a:xfrm>
            <a:custGeom>
              <a:pathLst>
                <a:path extrusionOk="0" h="742" w="1786">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0" name="Shape 1530"/>
            <p:cNvSpPr/>
            <p:nvPr/>
          </p:nvSpPr>
          <p:spPr>
            <a:xfrm>
              <a:off x="3708150" y="1295300"/>
              <a:ext cx="68200" cy="24425"/>
            </a:xfrm>
            <a:custGeom>
              <a:pathLst>
                <a:path extrusionOk="0" h="977" w="2728">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1" name="Shape 1531"/>
            <p:cNvSpPr/>
            <p:nvPr/>
          </p:nvSpPr>
          <p:spPr>
            <a:xfrm>
              <a:off x="3718250" y="1315500"/>
              <a:ext cx="58100" cy="21900"/>
            </a:xfrm>
            <a:custGeom>
              <a:pathLst>
                <a:path extrusionOk="0" h="876" w="2324">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2" name="Shape 1532"/>
            <p:cNvSpPr/>
            <p:nvPr/>
          </p:nvSpPr>
          <p:spPr>
            <a:xfrm>
              <a:off x="3741800" y="1396300"/>
              <a:ext cx="34550" cy="16000"/>
            </a:xfrm>
            <a:custGeom>
              <a:pathLst>
                <a:path extrusionOk="0" h="640" w="1382">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3" name="Shape 1533"/>
            <p:cNvSpPr/>
            <p:nvPr/>
          </p:nvSpPr>
          <p:spPr>
            <a:xfrm>
              <a:off x="3708150" y="1270875"/>
              <a:ext cx="68200" cy="25275"/>
            </a:xfrm>
            <a:custGeom>
              <a:pathLst>
                <a:path extrusionOk="0" h="1011" w="2728">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4" name="Shape 1534"/>
            <p:cNvSpPr/>
            <p:nvPr/>
          </p:nvSpPr>
          <p:spPr>
            <a:xfrm>
              <a:off x="3733400" y="1377775"/>
              <a:ext cx="42950" cy="19375"/>
            </a:xfrm>
            <a:custGeom>
              <a:pathLst>
                <a:path extrusionOk="0" h="775" w="1718">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5" name="Shape 1535"/>
            <p:cNvSpPr/>
            <p:nvPr/>
          </p:nvSpPr>
          <p:spPr>
            <a:xfrm>
              <a:off x="3340325" y="1364300"/>
              <a:ext cx="161625" cy="55575"/>
            </a:xfrm>
            <a:custGeom>
              <a:pathLst>
                <a:path extrusionOk="0" h="2223" w="6465">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6" name="Shape 1536"/>
            <p:cNvSpPr/>
            <p:nvPr/>
          </p:nvSpPr>
          <p:spPr>
            <a:xfrm>
              <a:off x="3405125" y="1533500"/>
              <a:ext cx="238225" cy="68200"/>
            </a:xfrm>
            <a:custGeom>
              <a:pathLst>
                <a:path extrusionOk="0" h="2728" w="9529">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7" name="Shape 1537"/>
            <p:cNvSpPr/>
            <p:nvPr/>
          </p:nvSpPr>
          <p:spPr>
            <a:xfrm>
              <a:off x="396900" y="2062925"/>
              <a:ext cx="184350" cy="760925"/>
            </a:xfrm>
            <a:custGeom>
              <a:pathLst>
                <a:path extrusionOk="0" h="30437" w="7374">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8" name="Shape 1538"/>
            <p:cNvSpPr/>
            <p:nvPr/>
          </p:nvSpPr>
          <p:spPr>
            <a:xfrm>
              <a:off x="328725" y="1041100"/>
              <a:ext cx="351000" cy="772700"/>
            </a:xfrm>
            <a:custGeom>
              <a:pathLst>
                <a:path extrusionOk="0" h="30908" w="1404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39" name="Shape 1539"/>
            <p:cNvSpPr/>
            <p:nvPr/>
          </p:nvSpPr>
          <p:spPr>
            <a:xfrm>
              <a:off x="3187975" y="1455225"/>
              <a:ext cx="118700" cy="109425"/>
            </a:xfrm>
            <a:custGeom>
              <a:pathLst>
                <a:path extrusionOk="0" h="4377" w="4748">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0" name="Shape 1540"/>
            <p:cNvSpPr/>
            <p:nvPr/>
          </p:nvSpPr>
          <p:spPr>
            <a:xfrm>
              <a:off x="434775" y="1035200"/>
              <a:ext cx="10125" cy="11825"/>
            </a:xfrm>
            <a:custGeom>
              <a:pathLst>
                <a:path extrusionOk="0" h="473" w="405">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1" name="Shape 1541"/>
            <p:cNvSpPr/>
            <p:nvPr/>
          </p:nvSpPr>
          <p:spPr>
            <a:xfrm>
              <a:off x="577850" y="270950"/>
              <a:ext cx="194475" cy="158250"/>
            </a:xfrm>
            <a:custGeom>
              <a:pathLst>
                <a:path extrusionOk="0" h="6330" w="7779">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2" name="Shape 1542"/>
            <p:cNvSpPr/>
            <p:nvPr/>
          </p:nvSpPr>
          <p:spPr>
            <a:xfrm>
              <a:off x="328725" y="961125"/>
              <a:ext cx="417500" cy="928425"/>
            </a:xfrm>
            <a:custGeom>
              <a:pathLst>
                <a:path extrusionOk="0" h="37137" w="1670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3" name="Shape 1543"/>
            <p:cNvSpPr/>
            <p:nvPr/>
          </p:nvSpPr>
          <p:spPr>
            <a:xfrm>
              <a:off x="554300" y="238125"/>
              <a:ext cx="479775" cy="203700"/>
            </a:xfrm>
            <a:custGeom>
              <a:pathLst>
                <a:path extrusionOk="0" h="8148" w="19191">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4" name="Shape 1544"/>
            <p:cNvSpPr/>
            <p:nvPr/>
          </p:nvSpPr>
          <p:spPr>
            <a:xfrm>
              <a:off x="812700" y="238125"/>
              <a:ext cx="198650" cy="136375"/>
            </a:xfrm>
            <a:custGeom>
              <a:pathLst>
                <a:path extrusionOk="0" h="5455" w="7946">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5" name="Shape 1545"/>
            <p:cNvSpPr/>
            <p:nvPr/>
          </p:nvSpPr>
          <p:spPr>
            <a:xfrm>
              <a:off x="3282250" y="332375"/>
              <a:ext cx="417500" cy="425925"/>
            </a:xfrm>
            <a:custGeom>
              <a:pathLst>
                <a:path extrusionOk="0" h="17037" w="1670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6" name="Shape 1546"/>
            <p:cNvSpPr/>
            <p:nvPr/>
          </p:nvSpPr>
          <p:spPr>
            <a:xfrm>
              <a:off x="1163675" y="316400"/>
              <a:ext cx="196150" cy="86700"/>
            </a:xfrm>
            <a:custGeom>
              <a:pathLst>
                <a:path extrusionOk="0" h="3468" w="7846">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7" name="Shape 1547"/>
            <p:cNvSpPr/>
            <p:nvPr/>
          </p:nvSpPr>
          <p:spPr>
            <a:xfrm>
              <a:off x="1182200" y="340800"/>
              <a:ext cx="14325" cy="6750"/>
            </a:xfrm>
            <a:custGeom>
              <a:pathLst>
                <a:path extrusionOk="0" h="270" w="573">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8" name="Shape 1548"/>
            <p:cNvSpPr/>
            <p:nvPr/>
          </p:nvSpPr>
          <p:spPr>
            <a:xfrm>
              <a:off x="1322750" y="339950"/>
              <a:ext cx="7600" cy="38750"/>
            </a:xfrm>
            <a:custGeom>
              <a:pathLst>
                <a:path extrusionOk="0" h="1550" w="304">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49" name="Shape 1549"/>
            <p:cNvSpPr/>
            <p:nvPr/>
          </p:nvSpPr>
          <p:spPr>
            <a:xfrm>
              <a:off x="1311825" y="347525"/>
              <a:ext cx="5900" cy="21075"/>
            </a:xfrm>
            <a:custGeom>
              <a:pathLst>
                <a:path extrusionOk="0" h="843" w="236">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0" name="Shape 1550"/>
            <p:cNvSpPr/>
            <p:nvPr/>
          </p:nvSpPr>
          <p:spPr>
            <a:xfrm>
              <a:off x="1075300" y="284400"/>
              <a:ext cx="87575" cy="75775"/>
            </a:xfrm>
            <a:custGeom>
              <a:pathLst>
                <a:path extrusionOk="0" h="3031" w="3503">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1" name="Shape 1551"/>
            <p:cNvSpPr/>
            <p:nvPr/>
          </p:nvSpPr>
          <p:spPr>
            <a:xfrm>
              <a:off x="3745175" y="1413975"/>
              <a:ext cx="31175" cy="15175"/>
            </a:xfrm>
            <a:custGeom>
              <a:pathLst>
                <a:path extrusionOk="0" h="607" w="1247">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2" name="Shape 1552"/>
            <p:cNvSpPr/>
            <p:nvPr/>
          </p:nvSpPr>
          <p:spPr>
            <a:xfrm>
              <a:off x="3255300" y="2000625"/>
              <a:ext cx="521050" cy="741575"/>
            </a:xfrm>
            <a:custGeom>
              <a:pathLst>
                <a:path extrusionOk="0" h="29663" w="20842">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3" name="Shape 1553"/>
            <p:cNvSpPr/>
            <p:nvPr/>
          </p:nvSpPr>
          <p:spPr>
            <a:xfrm>
              <a:off x="3169450" y="1194275"/>
              <a:ext cx="606900" cy="726425"/>
            </a:xfrm>
            <a:custGeom>
              <a:pathLst>
                <a:path extrusionOk="0" h="29057" w="24276">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4" name="Shape 1554"/>
            <p:cNvSpPr/>
            <p:nvPr/>
          </p:nvSpPr>
          <p:spPr>
            <a:xfrm>
              <a:off x="1181350" y="352575"/>
              <a:ext cx="14350" cy="7600"/>
            </a:xfrm>
            <a:custGeom>
              <a:pathLst>
                <a:path extrusionOk="0" h="304" w="574">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5" name="Shape 1555"/>
            <p:cNvSpPr/>
            <p:nvPr/>
          </p:nvSpPr>
          <p:spPr>
            <a:xfrm>
              <a:off x="3756950" y="1480475"/>
              <a:ext cx="19400" cy="8425"/>
            </a:xfrm>
            <a:custGeom>
              <a:pathLst>
                <a:path extrusionOk="0" h="337" w="776">
                  <a:moveTo>
                    <a:pt x="775" y="0"/>
                  </a:moveTo>
                  <a:lnTo>
                    <a:pt x="371" y="101"/>
                  </a:lnTo>
                  <a:lnTo>
                    <a:pt x="203" y="202"/>
                  </a:lnTo>
                  <a:lnTo>
                    <a:pt x="1" y="303"/>
                  </a:lnTo>
                  <a:lnTo>
                    <a:pt x="1" y="337"/>
                  </a:lnTo>
                  <a:lnTo>
                    <a:pt x="405" y="337"/>
                  </a:lnTo>
                  <a:lnTo>
                    <a:pt x="775" y="269"/>
                  </a:lnTo>
                  <a:lnTo>
                    <a:pt x="77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6" name="Shape 1556"/>
            <p:cNvSpPr/>
            <p:nvPr/>
          </p:nvSpPr>
          <p:spPr>
            <a:xfrm>
              <a:off x="3750225" y="1433325"/>
              <a:ext cx="26125" cy="14325"/>
            </a:xfrm>
            <a:custGeom>
              <a:pathLst>
                <a:path extrusionOk="0" h="573" w="1045">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7" name="Shape 1557"/>
            <p:cNvSpPr/>
            <p:nvPr/>
          </p:nvSpPr>
          <p:spPr>
            <a:xfrm>
              <a:off x="3766225" y="1498975"/>
              <a:ext cx="10125" cy="8450"/>
            </a:xfrm>
            <a:custGeom>
              <a:pathLst>
                <a:path extrusionOk="0" h="338" w="405">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8" name="Shape 1558"/>
            <p:cNvSpPr/>
            <p:nvPr/>
          </p:nvSpPr>
          <p:spPr>
            <a:xfrm>
              <a:off x="3769575" y="2203475"/>
              <a:ext cx="6775" cy="14350"/>
            </a:xfrm>
            <a:custGeom>
              <a:pathLst>
                <a:path extrusionOk="0" h="574" w="271">
                  <a:moveTo>
                    <a:pt x="68" y="1"/>
                  </a:moveTo>
                  <a:lnTo>
                    <a:pt x="35" y="35"/>
                  </a:lnTo>
                  <a:lnTo>
                    <a:pt x="1" y="68"/>
                  </a:lnTo>
                  <a:lnTo>
                    <a:pt x="1" y="102"/>
                  </a:lnTo>
                  <a:lnTo>
                    <a:pt x="136" y="338"/>
                  </a:lnTo>
                  <a:lnTo>
                    <a:pt x="270" y="573"/>
                  </a:lnTo>
                  <a:lnTo>
                    <a:pt x="270" y="169"/>
                  </a:lnTo>
                  <a:lnTo>
                    <a:pt x="136" y="35"/>
                  </a:lnTo>
                  <a:lnTo>
                    <a:pt x="6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59" name="Shape 1559"/>
            <p:cNvSpPr/>
            <p:nvPr/>
          </p:nvSpPr>
          <p:spPr>
            <a:xfrm>
              <a:off x="2059250" y="2761525"/>
              <a:ext cx="9275" cy="15175"/>
            </a:xfrm>
            <a:custGeom>
              <a:pathLst>
                <a:path extrusionOk="0" h="607" w="371">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0" name="Shape 1560"/>
            <p:cNvSpPr/>
            <p:nvPr/>
          </p:nvSpPr>
          <p:spPr>
            <a:xfrm>
              <a:off x="3767900" y="2217800"/>
              <a:ext cx="8450" cy="25275"/>
            </a:xfrm>
            <a:custGeom>
              <a:pathLst>
                <a:path extrusionOk="0" h="1011" w="338">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1" name="Shape 1561"/>
            <p:cNvSpPr/>
            <p:nvPr/>
          </p:nvSpPr>
          <p:spPr>
            <a:xfrm>
              <a:off x="429725" y="2388650"/>
              <a:ext cx="132175" cy="129650"/>
            </a:xfrm>
            <a:custGeom>
              <a:pathLst>
                <a:path extrusionOk="0" h="5186" w="5287">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2" name="Shape 1562"/>
            <p:cNvSpPr/>
            <p:nvPr/>
          </p:nvSpPr>
          <p:spPr>
            <a:xfrm>
              <a:off x="1768875" y="2760700"/>
              <a:ext cx="12650" cy="16000"/>
            </a:xfrm>
            <a:custGeom>
              <a:pathLst>
                <a:path extrusionOk="0" h="640" w="506">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3" name="Shape 1563"/>
            <p:cNvSpPr/>
            <p:nvPr/>
          </p:nvSpPr>
          <p:spPr>
            <a:xfrm>
              <a:off x="1741075" y="2721975"/>
              <a:ext cx="61475" cy="64000"/>
            </a:xfrm>
            <a:custGeom>
              <a:pathLst>
                <a:path extrusionOk="0" h="2560" w="2459">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4" name="Shape 1564"/>
            <p:cNvSpPr/>
            <p:nvPr/>
          </p:nvSpPr>
          <p:spPr>
            <a:xfrm>
              <a:off x="1811800" y="2723650"/>
              <a:ext cx="68200" cy="64000"/>
            </a:xfrm>
            <a:custGeom>
              <a:pathLst>
                <a:path extrusionOk="0" h="2560" w="2728">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5" name="Shape 1565"/>
            <p:cNvSpPr/>
            <p:nvPr/>
          </p:nvSpPr>
          <p:spPr>
            <a:xfrm>
              <a:off x="1839575" y="2762375"/>
              <a:ext cx="14325" cy="16025"/>
            </a:xfrm>
            <a:custGeom>
              <a:pathLst>
                <a:path extrusionOk="0" h="641" w="573">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6" name="Shape 1566"/>
            <p:cNvSpPr/>
            <p:nvPr/>
          </p:nvSpPr>
          <p:spPr>
            <a:xfrm>
              <a:off x="1919525" y="2800250"/>
              <a:ext cx="4225" cy="23600"/>
            </a:xfrm>
            <a:custGeom>
              <a:pathLst>
                <a:path extrusionOk="0" h="944" w="169">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7" name="Shape 1567"/>
            <p:cNvSpPr/>
            <p:nvPr/>
          </p:nvSpPr>
          <p:spPr>
            <a:xfrm>
              <a:off x="1775600" y="2796875"/>
              <a:ext cx="64825" cy="26975"/>
            </a:xfrm>
            <a:custGeom>
              <a:pathLst>
                <a:path extrusionOk="0" h="1079" w="2593">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8" name="Shape 1568"/>
            <p:cNvSpPr/>
            <p:nvPr/>
          </p:nvSpPr>
          <p:spPr>
            <a:xfrm>
              <a:off x="528200" y="2421475"/>
              <a:ext cx="15175" cy="10125"/>
            </a:xfrm>
            <a:custGeom>
              <a:pathLst>
                <a:path extrusionOk="0" h="405" w="607">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69" name="Shape 1569"/>
            <p:cNvSpPr/>
            <p:nvPr/>
          </p:nvSpPr>
          <p:spPr>
            <a:xfrm>
              <a:off x="1885850" y="2721975"/>
              <a:ext cx="63150" cy="68200"/>
            </a:xfrm>
            <a:custGeom>
              <a:pathLst>
                <a:path extrusionOk="0" h="2728" w="2526">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0" name="Shape 1570"/>
            <p:cNvSpPr/>
            <p:nvPr/>
          </p:nvSpPr>
          <p:spPr>
            <a:xfrm>
              <a:off x="1984350" y="2761525"/>
              <a:ext cx="14325" cy="15175"/>
            </a:xfrm>
            <a:custGeom>
              <a:pathLst>
                <a:path extrusionOk="0" h="607" w="573">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1" name="Shape 1571"/>
            <p:cNvSpPr/>
            <p:nvPr/>
          </p:nvSpPr>
          <p:spPr>
            <a:xfrm>
              <a:off x="1973400" y="2674850"/>
              <a:ext cx="68200" cy="42100"/>
            </a:xfrm>
            <a:custGeom>
              <a:pathLst>
                <a:path extrusionOk="0" h="1684" w="2728">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2" name="Shape 1572"/>
            <p:cNvSpPr/>
            <p:nvPr/>
          </p:nvSpPr>
          <p:spPr>
            <a:xfrm>
              <a:off x="1915325" y="2794350"/>
              <a:ext cx="69050" cy="29500"/>
            </a:xfrm>
            <a:custGeom>
              <a:pathLst>
                <a:path extrusionOk="0" h="1180" w="2762">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3" name="Shape 1573"/>
            <p:cNvSpPr/>
            <p:nvPr/>
          </p:nvSpPr>
          <p:spPr>
            <a:xfrm>
              <a:off x="2033150" y="2721975"/>
              <a:ext cx="65675" cy="66525"/>
            </a:xfrm>
            <a:custGeom>
              <a:pathLst>
                <a:path extrusionOk="0" h="2661" w="2627">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4" name="Shape 1574"/>
            <p:cNvSpPr/>
            <p:nvPr/>
          </p:nvSpPr>
          <p:spPr>
            <a:xfrm>
              <a:off x="1913625" y="2764050"/>
              <a:ext cx="10125" cy="13500"/>
            </a:xfrm>
            <a:custGeom>
              <a:pathLst>
                <a:path extrusionOk="0" h="540" w="405">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5" name="Shape 1575"/>
            <p:cNvSpPr/>
            <p:nvPr/>
          </p:nvSpPr>
          <p:spPr>
            <a:xfrm>
              <a:off x="1959075" y="2722825"/>
              <a:ext cx="63175" cy="66500"/>
            </a:xfrm>
            <a:custGeom>
              <a:pathLst>
                <a:path extrusionOk="0" h="2660" w="2527">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6" name="Shape 1576"/>
            <p:cNvSpPr/>
            <p:nvPr/>
          </p:nvSpPr>
          <p:spPr>
            <a:xfrm>
              <a:off x="1895950" y="2673150"/>
              <a:ext cx="69900" cy="43800"/>
            </a:xfrm>
            <a:custGeom>
              <a:pathLst>
                <a:path extrusionOk="0" h="1752" w="2796">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7" name="Shape 1577"/>
            <p:cNvSpPr/>
            <p:nvPr/>
          </p:nvSpPr>
          <p:spPr>
            <a:xfrm>
              <a:off x="1847975" y="2798575"/>
              <a:ext cx="64000" cy="25275"/>
            </a:xfrm>
            <a:custGeom>
              <a:pathLst>
                <a:path extrusionOk="0" h="1011" w="256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8" name="Shape 1578"/>
            <p:cNvSpPr/>
            <p:nvPr/>
          </p:nvSpPr>
          <p:spPr>
            <a:xfrm>
              <a:off x="457500" y="2411375"/>
              <a:ext cx="14325" cy="12650"/>
            </a:xfrm>
            <a:custGeom>
              <a:pathLst>
                <a:path extrusionOk="0" h="506" w="573">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79" name="Shape 1579"/>
            <p:cNvSpPr/>
            <p:nvPr/>
          </p:nvSpPr>
          <p:spPr>
            <a:xfrm>
              <a:off x="438125" y="2432425"/>
              <a:ext cx="19400" cy="6750"/>
            </a:xfrm>
            <a:custGeom>
              <a:pathLst>
                <a:path extrusionOk="0" h="270" w="776">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0" name="Shape 1580"/>
            <p:cNvSpPr/>
            <p:nvPr/>
          </p:nvSpPr>
          <p:spPr>
            <a:xfrm>
              <a:off x="408675" y="2075550"/>
              <a:ext cx="73250" cy="76625"/>
            </a:xfrm>
            <a:custGeom>
              <a:pathLst>
                <a:path extrusionOk="0" h="3065" w="293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1" name="Shape 1581"/>
            <p:cNvSpPr/>
            <p:nvPr/>
          </p:nvSpPr>
          <p:spPr>
            <a:xfrm>
              <a:off x="485275" y="2399600"/>
              <a:ext cx="6750" cy="16850"/>
            </a:xfrm>
            <a:custGeom>
              <a:pathLst>
                <a:path extrusionOk="0" h="674" w="27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2" name="Shape 1582"/>
            <p:cNvSpPr/>
            <p:nvPr/>
          </p:nvSpPr>
          <p:spPr>
            <a:xfrm>
              <a:off x="483575" y="2424850"/>
              <a:ext cx="49700" cy="49700"/>
            </a:xfrm>
            <a:custGeom>
              <a:pathLst>
                <a:path extrusionOk="0" h="1988" w="1988">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3" name="Shape 1583"/>
            <p:cNvSpPr/>
            <p:nvPr/>
          </p:nvSpPr>
          <p:spPr>
            <a:xfrm>
              <a:off x="522300" y="2491350"/>
              <a:ext cx="9275" cy="6750"/>
            </a:xfrm>
            <a:custGeom>
              <a:pathLst>
                <a:path extrusionOk="0" h="270" w="371">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4" name="Shape 1584"/>
            <p:cNvSpPr/>
            <p:nvPr/>
          </p:nvSpPr>
          <p:spPr>
            <a:xfrm>
              <a:off x="519775" y="2663900"/>
              <a:ext cx="10125" cy="13500"/>
            </a:xfrm>
            <a:custGeom>
              <a:pathLst>
                <a:path extrusionOk="0" h="540" w="405">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5" name="Shape 1585"/>
            <p:cNvSpPr/>
            <p:nvPr/>
          </p:nvSpPr>
          <p:spPr>
            <a:xfrm>
              <a:off x="539975" y="2774150"/>
              <a:ext cx="9300" cy="11825"/>
            </a:xfrm>
            <a:custGeom>
              <a:pathLst>
                <a:path extrusionOk="0" h="473" w="372">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6" name="Shape 1586"/>
            <p:cNvSpPr/>
            <p:nvPr/>
          </p:nvSpPr>
          <p:spPr>
            <a:xfrm>
              <a:off x="529875" y="2721125"/>
              <a:ext cx="10975" cy="12650"/>
            </a:xfrm>
            <a:custGeom>
              <a:pathLst>
                <a:path extrusionOk="0" h="506" w="439">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7" name="Shape 1587"/>
            <p:cNvSpPr/>
            <p:nvPr/>
          </p:nvSpPr>
          <p:spPr>
            <a:xfrm>
              <a:off x="529025" y="2693350"/>
              <a:ext cx="10150" cy="11825"/>
            </a:xfrm>
            <a:custGeom>
              <a:pathLst>
                <a:path extrusionOk="0" h="473" w="406">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8" name="Shape 1588"/>
            <p:cNvSpPr/>
            <p:nvPr/>
          </p:nvSpPr>
          <p:spPr>
            <a:xfrm>
              <a:off x="1499525" y="2611700"/>
              <a:ext cx="1114425" cy="212150"/>
            </a:xfrm>
            <a:custGeom>
              <a:pathLst>
                <a:path extrusionOk="0" h="8486" w="44577">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89" name="Shape 1589"/>
            <p:cNvSpPr/>
            <p:nvPr/>
          </p:nvSpPr>
          <p:spPr>
            <a:xfrm>
              <a:off x="2360575" y="2793525"/>
              <a:ext cx="64000" cy="30325"/>
            </a:xfrm>
            <a:custGeom>
              <a:pathLst>
                <a:path extrusionOk="0" h="1213" w="256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90" name="Shape 1590"/>
            <p:cNvSpPr/>
            <p:nvPr/>
          </p:nvSpPr>
          <p:spPr>
            <a:xfrm>
              <a:off x="536625" y="2751425"/>
              <a:ext cx="10125" cy="10125"/>
            </a:xfrm>
            <a:custGeom>
              <a:pathLst>
                <a:path extrusionOk="0" h="405" w="405">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sp>
          <p:nvSpPr>
            <p:cNvPr id="1591" name="Shape 1591"/>
            <p:cNvSpPr/>
            <p:nvPr/>
          </p:nvSpPr>
          <p:spPr>
            <a:xfrm>
              <a:off x="545875" y="2804450"/>
              <a:ext cx="9275" cy="14350"/>
            </a:xfrm>
            <a:custGeom>
              <a:pathLst>
                <a:path extrusionOk="0" h="574" w="371">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rgbClr val="95A5A6"/>
            </a:solidFill>
            <a:ln>
              <a:noFill/>
            </a:ln>
          </p:spPr>
          <p:txBody>
            <a:bodyPr anchorCtr="0" anchor="ctr" bIns="117025" lIns="117025" rIns="117025" wrap="square" tIns="117025">
              <a:noAutofit/>
            </a:bodyPr>
            <a:lstStyle/>
            <a:p>
              <a:pPr lvl="0">
                <a:spcBef>
                  <a:spcPts val="0"/>
                </a:spcBef>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F5F6F7"/>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31750" y="983100"/>
            <a:ext cx="6880500" cy="777000"/>
          </a:xfrm>
          <a:prstGeom prst="rect">
            <a:avLst/>
          </a:prstGeom>
          <a:noFill/>
          <a:ln>
            <a:noFill/>
          </a:ln>
        </p:spPr>
        <p:txBody>
          <a:bodyPr anchorCtr="0" anchor="b" bIns="91425" lIns="91425" rIns="91425" wrap="square" tIns="91425"/>
          <a:lstStyle>
            <a:lvl1pPr lvl="0"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1pPr>
            <a:lvl2pPr lvl="1"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2pPr>
            <a:lvl3pPr lvl="2"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3pPr>
            <a:lvl4pPr lvl="3"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4pPr>
            <a:lvl5pPr lvl="4"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5pPr>
            <a:lvl6pPr lvl="5"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6pPr>
            <a:lvl7pPr lvl="6"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7pPr>
            <a:lvl8pPr lvl="7"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8pPr>
            <a:lvl9pPr lvl="8" algn="ctr">
              <a:spcBef>
                <a:spcPts val="0"/>
              </a:spcBef>
              <a:buClr>
                <a:srgbClr val="F55D4B"/>
              </a:buClr>
              <a:buSzPts val="2800"/>
              <a:buFont typeface="Amatic SC"/>
              <a:buNone/>
              <a:defRPr b="1" sz="2800">
                <a:solidFill>
                  <a:srgbClr val="F55D4B"/>
                </a:solidFill>
                <a:latin typeface="Amatic SC"/>
                <a:ea typeface="Amatic SC"/>
                <a:cs typeface="Amatic SC"/>
                <a:sym typeface="Amatic SC"/>
              </a:defRPr>
            </a:lvl9pPr>
          </a:lstStyle>
          <a:p/>
        </p:txBody>
      </p:sp>
      <p:sp>
        <p:nvSpPr>
          <p:cNvPr id="7" name="Shape 7"/>
          <p:cNvSpPr txBox="1"/>
          <p:nvPr>
            <p:ph idx="1" type="body"/>
          </p:nvPr>
        </p:nvSpPr>
        <p:spPr>
          <a:xfrm>
            <a:off x="1131750" y="1902800"/>
            <a:ext cx="6880500" cy="4665000"/>
          </a:xfrm>
          <a:prstGeom prst="rect">
            <a:avLst/>
          </a:prstGeom>
          <a:noFill/>
          <a:ln>
            <a:noFill/>
          </a:ln>
        </p:spPr>
        <p:txBody>
          <a:bodyPr anchorCtr="0" anchor="t" bIns="91425" lIns="91425" rIns="91425" wrap="square" tIns="91425"/>
          <a:lstStyle>
            <a:lvl1pPr lvl="0">
              <a:spcBef>
                <a:spcPts val="600"/>
              </a:spcBef>
              <a:buClr>
                <a:srgbClr val="2C3E50"/>
              </a:buClr>
              <a:buSzPts val="2600"/>
              <a:buFont typeface="Merriweather"/>
              <a:buChar char="✖"/>
              <a:defRPr sz="2600">
                <a:solidFill>
                  <a:srgbClr val="2C3E50"/>
                </a:solidFill>
                <a:latin typeface="Merriweather"/>
                <a:ea typeface="Merriweather"/>
                <a:cs typeface="Merriweather"/>
                <a:sym typeface="Merriweather"/>
              </a:defRPr>
            </a:lvl1pPr>
            <a:lvl2pPr lvl="1">
              <a:spcBef>
                <a:spcPts val="480"/>
              </a:spcBef>
              <a:buClr>
                <a:srgbClr val="2C3E50"/>
              </a:buClr>
              <a:buSzPts val="2200"/>
              <a:buFont typeface="Merriweather"/>
              <a:buChar char="○"/>
              <a:defRPr sz="2200">
                <a:solidFill>
                  <a:srgbClr val="2C3E50"/>
                </a:solidFill>
                <a:latin typeface="Merriweather"/>
                <a:ea typeface="Merriweather"/>
                <a:cs typeface="Merriweather"/>
                <a:sym typeface="Merriweather"/>
              </a:defRPr>
            </a:lvl2pPr>
            <a:lvl3pPr lvl="2">
              <a:spcBef>
                <a:spcPts val="480"/>
              </a:spcBef>
              <a:buClr>
                <a:srgbClr val="2C3E50"/>
              </a:buClr>
              <a:buSzPts val="1800"/>
              <a:buFont typeface="Merriweather"/>
              <a:buChar char="■"/>
              <a:defRPr sz="1800">
                <a:solidFill>
                  <a:srgbClr val="2C3E50"/>
                </a:solidFill>
                <a:latin typeface="Merriweather"/>
                <a:ea typeface="Merriweather"/>
                <a:cs typeface="Merriweather"/>
                <a:sym typeface="Merriweather"/>
              </a:defRPr>
            </a:lvl3pPr>
            <a:lvl4pPr lvl="3">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4pPr>
            <a:lvl5pPr lvl="4">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5pPr>
            <a:lvl6pPr lvl="5">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6pPr>
            <a:lvl7pPr lvl="6">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7pPr>
            <a:lvl8pPr lvl="7">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8pPr>
            <a:lvl9pPr lvl="8">
              <a:spcBef>
                <a:spcPts val="360"/>
              </a:spcBef>
              <a:buClr>
                <a:srgbClr val="2C3E50"/>
              </a:buClr>
              <a:buSzPts val="1800"/>
              <a:buFont typeface="Merriweather"/>
              <a:buChar char="■"/>
              <a:defRPr sz="1800">
                <a:solidFill>
                  <a:srgbClr val="2C3E50"/>
                </a:solidFill>
                <a:latin typeface="Merriweather"/>
                <a:ea typeface="Merriweather"/>
                <a:cs typeface="Merriweather"/>
                <a:sym typeface="Merriweath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3.jp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7" name="Shape 1807"/>
        <p:cNvGrpSpPr/>
        <p:nvPr/>
      </p:nvGrpSpPr>
      <p:grpSpPr>
        <a:xfrm>
          <a:off x="0" y="0"/>
          <a:ext cx="0" cy="0"/>
          <a:chOff x="0" y="0"/>
          <a:chExt cx="0" cy="0"/>
        </a:xfrm>
      </p:grpSpPr>
      <p:sp>
        <p:nvSpPr>
          <p:cNvPr id="1808" name="Shape 1808"/>
          <p:cNvSpPr txBox="1"/>
          <p:nvPr>
            <p:ph type="ctrTitle"/>
          </p:nvPr>
        </p:nvSpPr>
        <p:spPr>
          <a:xfrm>
            <a:off x="1047775" y="2188275"/>
            <a:ext cx="6936000" cy="1957800"/>
          </a:xfrm>
          <a:prstGeom prst="rect">
            <a:avLst/>
          </a:prstGeom>
        </p:spPr>
        <p:txBody>
          <a:bodyPr anchorCtr="0" anchor="ctr" bIns="91425" lIns="91425" rIns="91425" wrap="square" tIns="91425">
            <a:noAutofit/>
          </a:bodyPr>
          <a:lstStyle/>
          <a:p>
            <a:pPr lvl="0">
              <a:spcBef>
                <a:spcPts val="0"/>
              </a:spcBef>
              <a:buClr>
                <a:schemeClr val="dk1"/>
              </a:buClr>
              <a:buSzPts val="1100"/>
              <a:buFont typeface="Arial"/>
              <a:buNone/>
            </a:pPr>
            <a:r>
              <a:rPr lang="en"/>
              <a:t>Petivity</a:t>
            </a:r>
          </a:p>
          <a:p>
            <a:pPr lvl="0" rtl="0">
              <a:spcBef>
                <a:spcPts val="0"/>
              </a:spcBef>
              <a:buClr>
                <a:schemeClr val="dk1"/>
              </a:buClr>
              <a:buSzPts val="1100"/>
              <a:buFont typeface="Arial"/>
              <a:buNone/>
            </a:pPr>
            <a:r>
              <a:rPr lang="en"/>
              <a:t>Medium-Fi Prototype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Shape 1864"/>
          <p:cNvSpPr txBox="1"/>
          <p:nvPr>
            <p:ph type="title"/>
          </p:nvPr>
        </p:nvSpPr>
        <p:spPr>
          <a:xfrm>
            <a:off x="1257125" y="3040500"/>
            <a:ext cx="6880500" cy="777000"/>
          </a:xfrm>
          <a:prstGeom prst="rect">
            <a:avLst/>
          </a:prstGeom>
        </p:spPr>
        <p:txBody>
          <a:bodyPr anchorCtr="0" anchor="b" bIns="91425" lIns="91425" rIns="91425" wrap="square" tIns="91425">
            <a:noAutofit/>
          </a:bodyPr>
          <a:lstStyle/>
          <a:p>
            <a:pPr lvl="0" rtl="0">
              <a:spcBef>
                <a:spcPts val="0"/>
              </a:spcBef>
              <a:buNone/>
            </a:pPr>
            <a:r>
              <a:rPr lang="en" sz="7200"/>
              <a:t>D</a:t>
            </a:r>
            <a:r>
              <a:rPr lang="en" sz="7200"/>
              <a:t>esign Change #1</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Shape 1869"/>
          <p:cNvSpPr/>
          <p:nvPr/>
        </p:nvSpPr>
        <p:spPr>
          <a:xfrm>
            <a:off x="1157975" y="2018675"/>
            <a:ext cx="2315400" cy="4432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70" name="Shape 1870"/>
          <p:cNvSpPr txBox="1"/>
          <p:nvPr>
            <p:ph type="title"/>
          </p:nvPr>
        </p:nvSpPr>
        <p:spPr>
          <a:xfrm>
            <a:off x="559825" y="305375"/>
            <a:ext cx="7503300" cy="1734900"/>
          </a:xfrm>
          <a:prstGeom prst="rect">
            <a:avLst/>
          </a:prstGeom>
        </p:spPr>
        <p:txBody>
          <a:bodyPr anchorCtr="0" anchor="b" bIns="91425" lIns="91425" rIns="91425" wrap="square" tIns="91425">
            <a:noAutofit/>
          </a:bodyPr>
          <a:lstStyle/>
          <a:p>
            <a:pPr indent="-457200" lvl="0" marL="457200" rtl="0">
              <a:spcBef>
                <a:spcPts val="0"/>
              </a:spcBef>
              <a:buSzPts val="3600"/>
              <a:buAutoNum type="arabicPeriod"/>
            </a:pPr>
            <a:r>
              <a:rPr lang="en" sz="3600"/>
              <a:t>Created a mobile version to supplement the web application/chrome extension</a:t>
            </a:r>
          </a:p>
          <a:p>
            <a:pPr lvl="0" algn="l">
              <a:spcBef>
                <a:spcPts val="0"/>
              </a:spcBef>
              <a:buNone/>
            </a:pPr>
            <a:r>
              <a:t/>
            </a:r>
            <a:endParaRPr/>
          </a:p>
        </p:txBody>
      </p:sp>
      <p:sp>
        <p:nvSpPr>
          <p:cNvPr id="1871" name="Shape 1871"/>
          <p:cNvSpPr txBox="1"/>
          <p:nvPr/>
        </p:nvSpPr>
        <p:spPr>
          <a:xfrm>
            <a:off x="1246925" y="1654075"/>
            <a:ext cx="2137500" cy="4020600"/>
          </a:xfrm>
          <a:prstGeom prst="rect">
            <a:avLst/>
          </a:prstGeom>
          <a:noFill/>
          <a:ln>
            <a:noFill/>
          </a:ln>
        </p:spPr>
        <p:txBody>
          <a:bodyPr anchorCtr="0" anchor="t" bIns="91425" lIns="91425" rIns="91425" wrap="square" tIns="91425">
            <a:noAutofit/>
          </a:bodyPr>
          <a:lstStyle/>
          <a:p>
            <a:pPr lvl="0" rtl="0" algn="ctr">
              <a:spcBef>
                <a:spcPts val="0"/>
              </a:spcBef>
              <a:buNone/>
            </a:pPr>
            <a:r>
              <a:rPr b="1" lang="en"/>
              <a:t>No Mobile Application</a:t>
            </a:r>
          </a:p>
          <a:p>
            <a:pPr lvl="0" rtl="0" algn="ctr">
              <a:spcBef>
                <a:spcPts val="0"/>
              </a:spcBef>
              <a:buNone/>
            </a:pPr>
            <a:r>
              <a:t/>
            </a:r>
            <a:endParaRPr b="1"/>
          </a:p>
          <a:p>
            <a:pPr lvl="0" rtl="0" algn="ctr">
              <a:spcBef>
                <a:spcPts val="0"/>
              </a:spcBef>
              <a:buNone/>
            </a:pPr>
            <a:r>
              <a:t/>
            </a:r>
            <a:endParaRPr b="1"/>
          </a:p>
          <a:p>
            <a:pPr lvl="0" rtl="0" algn="ctr">
              <a:spcBef>
                <a:spcPts val="0"/>
              </a:spcBef>
              <a:buNone/>
            </a:pPr>
            <a:r>
              <a:t/>
            </a:r>
            <a:endParaRPr b="1" sz="6000"/>
          </a:p>
          <a:p>
            <a:pPr lvl="0" algn="l">
              <a:spcBef>
                <a:spcPts val="0"/>
              </a:spcBef>
              <a:buNone/>
            </a:pPr>
            <a:r>
              <a:rPr b="1" lang="en" sz="6000"/>
              <a:t>  </a:t>
            </a:r>
          </a:p>
        </p:txBody>
      </p:sp>
      <p:cxnSp>
        <p:nvCxnSpPr>
          <p:cNvPr id="1872" name="Shape 1872"/>
          <p:cNvCxnSpPr/>
          <p:nvPr/>
        </p:nvCxnSpPr>
        <p:spPr>
          <a:xfrm>
            <a:off x="3626225" y="4275125"/>
            <a:ext cx="1425000" cy="0"/>
          </a:xfrm>
          <a:prstGeom prst="straightConnector1">
            <a:avLst/>
          </a:prstGeom>
          <a:noFill/>
          <a:ln cap="flat" cmpd="sng" w="38100">
            <a:solidFill>
              <a:srgbClr val="000000"/>
            </a:solidFill>
            <a:prstDash val="solid"/>
            <a:round/>
            <a:headEnd len="lg" w="lg" type="none"/>
            <a:tailEnd len="lg" w="lg" type="triangle"/>
          </a:ln>
        </p:spPr>
      </p:cxnSp>
      <p:pic>
        <p:nvPicPr>
          <p:cNvPr id="1873" name="Shape 1873"/>
          <p:cNvPicPr preferRelativeResize="0"/>
          <p:nvPr/>
        </p:nvPicPr>
        <p:blipFill>
          <a:blip r:embed="rId3">
            <a:alphaModFix/>
          </a:blip>
          <a:stretch>
            <a:fillRect/>
          </a:stretch>
        </p:blipFill>
        <p:spPr>
          <a:xfrm>
            <a:off x="5801300" y="2018675"/>
            <a:ext cx="2261861" cy="4512899"/>
          </a:xfrm>
          <a:prstGeom prst="rect">
            <a:avLst/>
          </a:prstGeom>
          <a:noFill/>
          <a:ln>
            <a:noFill/>
          </a:ln>
        </p:spPr>
      </p:pic>
      <p:sp>
        <p:nvSpPr>
          <p:cNvPr id="1874" name="Shape 1874"/>
          <p:cNvSpPr txBox="1"/>
          <p:nvPr/>
        </p:nvSpPr>
        <p:spPr>
          <a:xfrm>
            <a:off x="5432225" y="381400"/>
            <a:ext cx="3000000" cy="3000000"/>
          </a:xfrm>
          <a:prstGeom prst="rect">
            <a:avLst/>
          </a:prstGeom>
          <a:noFill/>
          <a:ln>
            <a:noFill/>
          </a:ln>
        </p:spPr>
        <p:txBody>
          <a:bodyPr anchorCtr="0" anchor="ctr" bIns="91425" lIns="91425" rIns="91425" wrap="square" tIns="91425">
            <a:noAutofit/>
          </a:bodyPr>
          <a:lstStyle/>
          <a:p>
            <a:pPr lvl="0" rtl="0" algn="ctr">
              <a:spcBef>
                <a:spcPts val="0"/>
              </a:spcBef>
              <a:buNone/>
            </a:pPr>
            <a:r>
              <a:rPr b="1" lang="en">
                <a:solidFill>
                  <a:schemeClr val="dk1"/>
                </a:solidFill>
              </a:rPr>
              <a:t>A </a:t>
            </a:r>
            <a:r>
              <a:rPr b="1" lang="en">
                <a:solidFill>
                  <a:schemeClr val="dk1"/>
                </a:solidFill>
              </a:rPr>
              <a:t>Mobile Application!</a:t>
            </a:r>
          </a:p>
        </p:txBody>
      </p:sp>
      <p:sp>
        <p:nvSpPr>
          <p:cNvPr id="1875" name="Shape 1875"/>
          <p:cNvSpPr txBox="1"/>
          <p:nvPr/>
        </p:nvSpPr>
        <p:spPr>
          <a:xfrm>
            <a:off x="1812725" y="3381400"/>
            <a:ext cx="1005900" cy="1170600"/>
          </a:xfrm>
          <a:prstGeom prst="rect">
            <a:avLst/>
          </a:prstGeom>
          <a:noFill/>
          <a:ln>
            <a:noFill/>
          </a:ln>
        </p:spPr>
        <p:txBody>
          <a:bodyPr anchorCtr="0" anchor="t" bIns="91425" lIns="91425" rIns="91425" wrap="square" tIns="91425">
            <a:noAutofit/>
          </a:bodyPr>
          <a:lstStyle/>
          <a:p>
            <a:pPr lvl="0" algn="ctr">
              <a:spcBef>
                <a:spcPts val="0"/>
              </a:spcBef>
              <a:buNone/>
            </a:pPr>
            <a:r>
              <a:rPr lang="en" sz="6000"/>
              <a: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Shape 1880"/>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Before Sketch: Mobile</a:t>
            </a:r>
          </a:p>
        </p:txBody>
      </p:sp>
      <p:pic>
        <p:nvPicPr>
          <p:cNvPr descr="File_000.jpeg" id="1881" name="Shape 1881"/>
          <p:cNvPicPr preferRelativeResize="0"/>
          <p:nvPr/>
        </p:nvPicPr>
        <p:blipFill rotWithShape="1">
          <a:blip r:embed="rId3">
            <a:alphaModFix/>
          </a:blip>
          <a:srcRect b="38795" l="2586" r="6330" t="5182"/>
          <a:stretch/>
        </p:blipFill>
        <p:spPr>
          <a:xfrm>
            <a:off x="627775" y="1884075"/>
            <a:ext cx="7888450" cy="431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Shape 1886"/>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After</a:t>
            </a:r>
            <a:r>
              <a:rPr lang="en" sz="7200"/>
              <a:t> Sketch: Mobile</a:t>
            </a:r>
          </a:p>
        </p:txBody>
      </p:sp>
      <p:pic>
        <p:nvPicPr>
          <p:cNvPr descr="File_001.jpeg" id="1887" name="Shape 1887"/>
          <p:cNvPicPr preferRelativeResize="0"/>
          <p:nvPr/>
        </p:nvPicPr>
        <p:blipFill>
          <a:blip r:embed="rId3">
            <a:alphaModFix/>
          </a:blip>
          <a:stretch>
            <a:fillRect/>
          </a:stretch>
        </p:blipFill>
        <p:spPr>
          <a:xfrm>
            <a:off x="2592076" y="1353950"/>
            <a:ext cx="4128027" cy="5504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Shape 1892"/>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Rationale:</a:t>
            </a:r>
          </a:p>
        </p:txBody>
      </p:sp>
      <p:sp>
        <p:nvSpPr>
          <p:cNvPr id="1893" name="Shape 1893"/>
          <p:cNvSpPr txBox="1"/>
          <p:nvPr/>
        </p:nvSpPr>
        <p:spPr>
          <a:xfrm>
            <a:off x="1174500" y="2090500"/>
            <a:ext cx="6937200" cy="4198200"/>
          </a:xfrm>
          <a:prstGeom prst="rect">
            <a:avLst/>
          </a:prstGeom>
          <a:noFill/>
          <a:ln>
            <a:noFill/>
          </a:ln>
        </p:spPr>
        <p:txBody>
          <a:bodyPr anchorCtr="0" anchor="ctr" bIns="91425" lIns="91425" rIns="91425" wrap="square" tIns="91425">
            <a:noAutofit/>
          </a:bodyPr>
          <a:lstStyle/>
          <a:p>
            <a:pPr lvl="0" rtl="0">
              <a:spcBef>
                <a:spcPts val="0"/>
              </a:spcBef>
              <a:buNone/>
            </a:pPr>
            <a:r>
              <a:rPr b="1" lang="en" sz="2400">
                <a:solidFill>
                  <a:srgbClr val="434343"/>
                </a:solidFill>
                <a:latin typeface="Merriweather"/>
                <a:ea typeface="Merriweather"/>
                <a:cs typeface="Merriweather"/>
                <a:sym typeface="Merriweather"/>
              </a:rPr>
              <a:t>We added a mobile component so our design became a hybrid Web-Mobile design because we were notified that all projects needed a mobile component. Thus, we pivoted from our original (solely web-based) application and received helpful advice from Landay and Kerry as to how to pivot from our original plans. The mobile component also further allows the user to have even more interactivity with the pet, which was emphasized in studio as something we should try to implement further.</a:t>
            </a:r>
            <a:br>
              <a:rPr b="1" lang="en" sz="2400">
                <a:solidFill>
                  <a:srgbClr val="434343"/>
                </a:solidFill>
                <a:latin typeface="Merriweather"/>
                <a:ea typeface="Merriweather"/>
                <a:cs typeface="Merriweather"/>
                <a:sym typeface="Merriweather"/>
              </a:rPr>
            </a:b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Shape 1898"/>
          <p:cNvSpPr txBox="1"/>
          <p:nvPr>
            <p:ph type="title"/>
          </p:nvPr>
        </p:nvSpPr>
        <p:spPr>
          <a:xfrm>
            <a:off x="1257125" y="3040500"/>
            <a:ext cx="6880500" cy="777000"/>
          </a:xfrm>
          <a:prstGeom prst="rect">
            <a:avLst/>
          </a:prstGeom>
        </p:spPr>
        <p:txBody>
          <a:bodyPr anchorCtr="0" anchor="b" bIns="91425" lIns="91425" rIns="91425" wrap="square" tIns="91425">
            <a:noAutofit/>
          </a:bodyPr>
          <a:lstStyle/>
          <a:p>
            <a:pPr lvl="0" rtl="0">
              <a:spcBef>
                <a:spcPts val="0"/>
              </a:spcBef>
              <a:buNone/>
            </a:pPr>
            <a:r>
              <a:rPr lang="en" sz="7200"/>
              <a:t>Design Change #2 &amp; #3</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Shape 1903"/>
          <p:cNvSpPr txBox="1"/>
          <p:nvPr>
            <p:ph type="title"/>
          </p:nvPr>
        </p:nvSpPr>
        <p:spPr>
          <a:xfrm>
            <a:off x="1131750" y="1085625"/>
            <a:ext cx="6880500" cy="777000"/>
          </a:xfrm>
          <a:prstGeom prst="rect">
            <a:avLst/>
          </a:prstGeom>
        </p:spPr>
        <p:txBody>
          <a:bodyPr anchorCtr="0" anchor="b" bIns="91425" lIns="91425" rIns="91425" wrap="square" tIns="91425">
            <a:noAutofit/>
          </a:bodyPr>
          <a:lstStyle/>
          <a:p>
            <a:pPr lvl="0">
              <a:spcBef>
                <a:spcPts val="0"/>
              </a:spcBef>
              <a:buClr>
                <a:schemeClr val="dk1"/>
              </a:buClr>
              <a:buSzPts val="1100"/>
              <a:buFont typeface="Arial"/>
              <a:buNone/>
            </a:pPr>
            <a:r>
              <a:rPr lang="en" sz="7200"/>
              <a:t>Before Sketch: Web</a:t>
            </a:r>
          </a:p>
          <a:p>
            <a:pPr lvl="0">
              <a:spcBef>
                <a:spcPts val="0"/>
              </a:spcBef>
              <a:buNone/>
            </a:pPr>
            <a:r>
              <a:t/>
            </a:r>
            <a:endParaRPr/>
          </a:p>
        </p:txBody>
      </p:sp>
      <p:pic>
        <p:nvPicPr>
          <p:cNvPr descr="File_000.jpeg" id="1904" name="Shape 1904"/>
          <p:cNvPicPr preferRelativeResize="0"/>
          <p:nvPr/>
        </p:nvPicPr>
        <p:blipFill>
          <a:blip r:embed="rId3">
            <a:alphaModFix/>
          </a:blip>
          <a:stretch>
            <a:fillRect/>
          </a:stretch>
        </p:blipFill>
        <p:spPr>
          <a:xfrm rot="-5400000">
            <a:off x="2197988" y="618887"/>
            <a:ext cx="5080650" cy="6774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pic>
        <p:nvPicPr>
          <p:cNvPr descr="IMG_8773.JPG" id="1909" name="Shape 1909"/>
          <p:cNvPicPr preferRelativeResize="0"/>
          <p:nvPr/>
        </p:nvPicPr>
        <p:blipFill rotWithShape="1">
          <a:blip r:embed="rId3">
            <a:alphaModFix/>
          </a:blip>
          <a:srcRect b="1302" l="0" r="5704" t="0"/>
          <a:stretch/>
        </p:blipFill>
        <p:spPr>
          <a:xfrm>
            <a:off x="484400" y="1249225"/>
            <a:ext cx="8158200" cy="5277350"/>
          </a:xfrm>
          <a:prstGeom prst="rect">
            <a:avLst/>
          </a:prstGeom>
          <a:noFill/>
          <a:ln>
            <a:noFill/>
          </a:ln>
        </p:spPr>
      </p:pic>
      <p:sp>
        <p:nvSpPr>
          <p:cNvPr id="1910" name="Shape 1910"/>
          <p:cNvSpPr/>
          <p:nvPr/>
        </p:nvSpPr>
        <p:spPr>
          <a:xfrm>
            <a:off x="1870960" y="1758072"/>
            <a:ext cx="3432900" cy="33903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11" name="Shape 1911"/>
          <p:cNvSpPr txBox="1"/>
          <p:nvPr/>
        </p:nvSpPr>
        <p:spPr>
          <a:xfrm>
            <a:off x="1886576" y="1326666"/>
            <a:ext cx="3645900" cy="287700"/>
          </a:xfrm>
          <a:prstGeom prst="rect">
            <a:avLst/>
          </a:prstGeom>
          <a:noFill/>
          <a:ln>
            <a:noFill/>
          </a:ln>
        </p:spPr>
        <p:txBody>
          <a:bodyPr anchorCtr="0" anchor="t" bIns="91425" lIns="91425" rIns="91425" wrap="square" tIns="91425">
            <a:noAutofit/>
          </a:bodyPr>
          <a:lstStyle/>
          <a:p>
            <a:pPr lvl="0">
              <a:spcBef>
                <a:spcPts val="0"/>
              </a:spcBef>
              <a:buNone/>
            </a:pPr>
            <a:r>
              <a:rPr b="1" lang="en"/>
              <a:t>Made calendar only show three days</a:t>
            </a:r>
          </a:p>
        </p:txBody>
      </p:sp>
      <p:sp>
        <p:nvSpPr>
          <p:cNvPr id="1912" name="Shape 1912"/>
          <p:cNvSpPr txBox="1"/>
          <p:nvPr/>
        </p:nvSpPr>
        <p:spPr>
          <a:xfrm>
            <a:off x="1083525" y="-51000"/>
            <a:ext cx="6526500" cy="14787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7200">
                <a:solidFill>
                  <a:srgbClr val="F55D4B"/>
                </a:solidFill>
                <a:latin typeface="Amatic SC"/>
                <a:ea typeface="Amatic SC"/>
                <a:cs typeface="Amatic SC"/>
                <a:sym typeface="Amatic SC"/>
              </a:rPr>
              <a:t>After </a:t>
            </a:r>
            <a:r>
              <a:rPr b="1" lang="en" sz="7200">
                <a:solidFill>
                  <a:srgbClr val="F55D4B"/>
                </a:solidFill>
                <a:latin typeface="Amatic SC"/>
                <a:ea typeface="Amatic SC"/>
                <a:cs typeface="Amatic SC"/>
                <a:sym typeface="Amatic SC"/>
              </a:rPr>
              <a:t>Sketch: web</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6" name="Shape 1916"/>
        <p:cNvGrpSpPr/>
        <p:nvPr/>
      </p:nvGrpSpPr>
      <p:grpSpPr>
        <a:xfrm>
          <a:off x="0" y="0"/>
          <a:ext cx="0" cy="0"/>
          <a:chOff x="0" y="0"/>
          <a:chExt cx="0" cy="0"/>
        </a:xfrm>
      </p:grpSpPr>
      <p:sp>
        <p:nvSpPr>
          <p:cNvPr id="1917" name="Shape 1917"/>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a:spcBef>
                <a:spcPts val="0"/>
              </a:spcBef>
              <a:buNone/>
            </a:pPr>
            <a:r>
              <a:rPr lang="en" sz="7200"/>
              <a:t>Web Prototype:</a:t>
            </a:r>
          </a:p>
        </p:txBody>
      </p:sp>
      <p:pic>
        <p:nvPicPr>
          <p:cNvPr id="1918" name="Shape 1918"/>
          <p:cNvPicPr preferRelativeResize="0"/>
          <p:nvPr/>
        </p:nvPicPr>
        <p:blipFill>
          <a:blip r:embed="rId3">
            <a:alphaModFix/>
          </a:blip>
          <a:stretch>
            <a:fillRect/>
          </a:stretch>
        </p:blipFill>
        <p:spPr>
          <a:xfrm>
            <a:off x="152400" y="1760100"/>
            <a:ext cx="8839199" cy="4247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Shape 1923"/>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Rationale:</a:t>
            </a:r>
          </a:p>
        </p:txBody>
      </p:sp>
      <p:sp>
        <p:nvSpPr>
          <p:cNvPr id="1924" name="Shape 1924"/>
          <p:cNvSpPr txBox="1"/>
          <p:nvPr/>
        </p:nvSpPr>
        <p:spPr>
          <a:xfrm>
            <a:off x="968600" y="2110550"/>
            <a:ext cx="6697200" cy="3722100"/>
          </a:xfrm>
          <a:prstGeom prst="rect">
            <a:avLst/>
          </a:prstGeom>
          <a:noFill/>
          <a:ln>
            <a:noFill/>
          </a:ln>
        </p:spPr>
        <p:txBody>
          <a:bodyPr anchorCtr="0" anchor="ctr" bIns="91425" lIns="91425" rIns="91425" wrap="square" tIns="91425">
            <a:noAutofit/>
          </a:bodyPr>
          <a:lstStyle/>
          <a:p>
            <a:pPr lvl="0" rtl="0">
              <a:spcBef>
                <a:spcPts val="0"/>
              </a:spcBef>
              <a:buNone/>
            </a:pPr>
            <a:r>
              <a:rPr b="1" lang="en" sz="2400">
                <a:solidFill>
                  <a:srgbClr val="434343"/>
                </a:solidFill>
                <a:latin typeface="Merriweather"/>
                <a:ea typeface="Merriweather"/>
                <a:cs typeface="Merriweather"/>
                <a:sym typeface="Merriweather"/>
              </a:rPr>
              <a:t>We changed it to a 3-day calendar because users expressed that it was hard to see the events and to discern the self-care events from the normal events. Furthermore, in studio, there was a mention of a 3-day calendar as a possible alternative. For our prototype, we made the font bigger and side calendars/main calendar more legible. By having a 3-day calendar, we were able to make the font size bigger and more legible and de-clutter the interface a bit.</a:t>
            </a:r>
            <a:br>
              <a:rPr b="1" lang="en" sz="2400">
                <a:solidFill>
                  <a:srgbClr val="434343"/>
                </a:solidFill>
                <a:latin typeface="Merriweather"/>
                <a:ea typeface="Merriweather"/>
                <a:cs typeface="Merriweather"/>
                <a:sym typeface="Merriweather"/>
              </a:rPr>
            </a:b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Shape 1813"/>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4800"/>
              <a:t>MEET THE TEAM</a:t>
            </a:r>
          </a:p>
        </p:txBody>
      </p:sp>
      <p:sp>
        <p:nvSpPr>
          <p:cNvPr id="1814" name="Shape 1814"/>
          <p:cNvSpPr txBox="1"/>
          <p:nvPr>
            <p:ph type="title"/>
          </p:nvPr>
        </p:nvSpPr>
        <p:spPr>
          <a:xfrm>
            <a:off x="2454550" y="4370475"/>
            <a:ext cx="2282700" cy="1246200"/>
          </a:xfrm>
          <a:prstGeom prst="rect">
            <a:avLst/>
          </a:prstGeom>
        </p:spPr>
        <p:txBody>
          <a:bodyPr anchorCtr="0" anchor="b" bIns="91425" lIns="91425" rIns="91425" wrap="square" tIns="91425">
            <a:noAutofit/>
          </a:bodyPr>
          <a:lstStyle/>
          <a:p>
            <a:pPr lvl="0">
              <a:spcBef>
                <a:spcPts val="0"/>
              </a:spcBef>
              <a:buNone/>
            </a:pPr>
            <a:r>
              <a:rPr lang="en"/>
              <a:t>Ivan Salinas</a:t>
            </a:r>
          </a:p>
          <a:p>
            <a:pPr lvl="0" rtl="0">
              <a:spcBef>
                <a:spcPts val="0"/>
              </a:spcBef>
              <a:buNone/>
            </a:pPr>
            <a:r>
              <a:t/>
            </a:r>
            <a:endParaRPr/>
          </a:p>
        </p:txBody>
      </p:sp>
      <p:sp>
        <p:nvSpPr>
          <p:cNvPr id="1815" name="Shape 1815"/>
          <p:cNvSpPr txBox="1"/>
          <p:nvPr>
            <p:ph type="title"/>
          </p:nvPr>
        </p:nvSpPr>
        <p:spPr>
          <a:xfrm>
            <a:off x="4599025" y="4677675"/>
            <a:ext cx="2061900" cy="939000"/>
          </a:xfrm>
          <a:prstGeom prst="rect">
            <a:avLst/>
          </a:prstGeom>
        </p:spPr>
        <p:txBody>
          <a:bodyPr anchorCtr="0" anchor="b" bIns="91425" lIns="91425" rIns="91425" wrap="square" tIns="91425">
            <a:noAutofit/>
          </a:bodyPr>
          <a:lstStyle/>
          <a:p>
            <a:pPr lvl="0">
              <a:spcBef>
                <a:spcPts val="0"/>
              </a:spcBef>
              <a:buNone/>
            </a:pPr>
            <a:r>
              <a:rPr lang="en"/>
              <a:t>Jonathan Mao</a:t>
            </a:r>
          </a:p>
          <a:p>
            <a:pPr lvl="0" rtl="0">
              <a:spcBef>
                <a:spcPts val="0"/>
              </a:spcBef>
              <a:buNone/>
            </a:pPr>
            <a:r>
              <a:t/>
            </a:r>
            <a:endParaRPr/>
          </a:p>
        </p:txBody>
      </p:sp>
      <p:sp>
        <p:nvSpPr>
          <p:cNvPr id="1816" name="Shape 1816"/>
          <p:cNvSpPr txBox="1"/>
          <p:nvPr>
            <p:ph type="title"/>
          </p:nvPr>
        </p:nvSpPr>
        <p:spPr>
          <a:xfrm>
            <a:off x="689275" y="4524075"/>
            <a:ext cx="1650900" cy="1092600"/>
          </a:xfrm>
          <a:prstGeom prst="rect">
            <a:avLst/>
          </a:prstGeom>
        </p:spPr>
        <p:txBody>
          <a:bodyPr anchorCtr="0" anchor="b" bIns="91425" lIns="91425" rIns="91425" wrap="square" tIns="91425">
            <a:noAutofit/>
          </a:bodyPr>
          <a:lstStyle/>
          <a:p>
            <a:pPr lvl="0">
              <a:spcBef>
                <a:spcPts val="0"/>
              </a:spcBef>
              <a:buNone/>
            </a:pPr>
            <a:r>
              <a:rPr lang="en"/>
              <a:t>Sidra</a:t>
            </a:r>
            <a:r>
              <a:rPr lang="en"/>
              <a:t> Ijaz</a:t>
            </a:r>
          </a:p>
          <a:p>
            <a:pPr lvl="0" rtl="0">
              <a:spcBef>
                <a:spcPts val="0"/>
              </a:spcBef>
              <a:buNone/>
            </a:pPr>
            <a:r>
              <a:t/>
            </a:r>
            <a:endParaRPr/>
          </a:p>
        </p:txBody>
      </p:sp>
      <p:sp>
        <p:nvSpPr>
          <p:cNvPr id="1817" name="Shape 1817"/>
          <p:cNvSpPr txBox="1"/>
          <p:nvPr>
            <p:ph type="title"/>
          </p:nvPr>
        </p:nvSpPr>
        <p:spPr>
          <a:xfrm>
            <a:off x="6729225" y="4524075"/>
            <a:ext cx="2282700" cy="1092600"/>
          </a:xfrm>
          <a:prstGeom prst="rect">
            <a:avLst/>
          </a:prstGeom>
        </p:spPr>
        <p:txBody>
          <a:bodyPr anchorCtr="0" anchor="b" bIns="91425" lIns="91425" rIns="91425" wrap="square" tIns="91425">
            <a:noAutofit/>
          </a:bodyPr>
          <a:lstStyle/>
          <a:p>
            <a:pPr lvl="0" rtl="0">
              <a:spcBef>
                <a:spcPts val="0"/>
              </a:spcBef>
              <a:buNone/>
            </a:pPr>
            <a:r>
              <a:rPr lang="en"/>
              <a:t>Crystal Zheng</a:t>
            </a:r>
          </a:p>
          <a:p>
            <a:pPr lvl="0" rtl="0">
              <a:spcBef>
                <a:spcPts val="0"/>
              </a:spcBef>
              <a:buNone/>
            </a:pPr>
            <a:r>
              <a:t/>
            </a:r>
            <a:endParaRPr/>
          </a:p>
        </p:txBody>
      </p:sp>
      <p:pic>
        <p:nvPicPr>
          <p:cNvPr descr="LinkedIn Image.png" id="1818" name="Shape 1818"/>
          <p:cNvPicPr preferRelativeResize="0"/>
          <p:nvPr/>
        </p:nvPicPr>
        <p:blipFill>
          <a:blip r:embed="rId3">
            <a:alphaModFix/>
          </a:blip>
          <a:stretch>
            <a:fillRect/>
          </a:stretch>
        </p:blipFill>
        <p:spPr>
          <a:xfrm>
            <a:off x="2583550" y="2428050"/>
            <a:ext cx="2024700" cy="2001900"/>
          </a:xfrm>
          <a:prstGeom prst="ellipse">
            <a:avLst/>
          </a:prstGeom>
          <a:noFill/>
          <a:ln>
            <a:noFill/>
          </a:ln>
        </p:spPr>
      </p:pic>
      <p:pic>
        <p:nvPicPr>
          <p:cNvPr descr="CrystalZhengheadshot.png" id="1819" name="Shape 1819"/>
          <p:cNvPicPr preferRelativeResize="0"/>
          <p:nvPr/>
        </p:nvPicPr>
        <p:blipFill>
          <a:blip r:embed="rId4">
            <a:alphaModFix/>
          </a:blip>
          <a:stretch>
            <a:fillRect/>
          </a:stretch>
        </p:blipFill>
        <p:spPr>
          <a:xfrm>
            <a:off x="6729225" y="2493450"/>
            <a:ext cx="2001900" cy="2001900"/>
          </a:xfrm>
          <a:prstGeom prst="ellipse">
            <a:avLst/>
          </a:prstGeom>
          <a:noFill/>
          <a:ln>
            <a:noFill/>
          </a:ln>
        </p:spPr>
      </p:pic>
      <p:pic>
        <p:nvPicPr>
          <p:cNvPr descr="DSC_2711.jpg" id="1820" name="Shape 1820"/>
          <p:cNvPicPr preferRelativeResize="0"/>
          <p:nvPr/>
        </p:nvPicPr>
        <p:blipFill rotWithShape="1">
          <a:blip r:embed="rId5">
            <a:alphaModFix/>
          </a:blip>
          <a:srcRect b="37710" l="28300" r="20791" t="27680"/>
          <a:stretch/>
        </p:blipFill>
        <p:spPr>
          <a:xfrm>
            <a:off x="4612150" y="2475000"/>
            <a:ext cx="2001900" cy="2038800"/>
          </a:xfrm>
          <a:prstGeom prst="ellipse">
            <a:avLst/>
          </a:prstGeom>
          <a:noFill/>
          <a:ln>
            <a:noFill/>
          </a:ln>
        </p:spPr>
      </p:pic>
      <p:pic>
        <p:nvPicPr>
          <p:cNvPr id="1821" name="Shape 1821"/>
          <p:cNvPicPr preferRelativeResize="0"/>
          <p:nvPr/>
        </p:nvPicPr>
        <p:blipFill>
          <a:blip r:embed="rId6">
            <a:alphaModFix/>
          </a:blip>
          <a:stretch>
            <a:fillRect/>
          </a:stretch>
        </p:blipFill>
        <p:spPr>
          <a:xfrm>
            <a:off x="437350" y="2398050"/>
            <a:ext cx="2061900" cy="2061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pic>
        <p:nvPicPr>
          <p:cNvPr descr="IMG_8773.JPG" id="1929" name="Shape 1929"/>
          <p:cNvPicPr preferRelativeResize="0"/>
          <p:nvPr/>
        </p:nvPicPr>
        <p:blipFill rotWithShape="1">
          <a:blip r:embed="rId3">
            <a:alphaModFix/>
          </a:blip>
          <a:srcRect b="1302" l="0" r="5704" t="0"/>
          <a:stretch/>
        </p:blipFill>
        <p:spPr>
          <a:xfrm>
            <a:off x="484400" y="1249225"/>
            <a:ext cx="8158200" cy="5277350"/>
          </a:xfrm>
          <a:prstGeom prst="rect">
            <a:avLst/>
          </a:prstGeom>
          <a:noFill/>
          <a:ln>
            <a:noFill/>
          </a:ln>
        </p:spPr>
      </p:pic>
      <p:sp>
        <p:nvSpPr>
          <p:cNvPr id="1930" name="Shape 1930"/>
          <p:cNvSpPr/>
          <p:nvPr/>
        </p:nvSpPr>
        <p:spPr>
          <a:xfrm>
            <a:off x="2674099" y="5244864"/>
            <a:ext cx="1700700" cy="6066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31" name="Shape 1931"/>
          <p:cNvSpPr txBox="1"/>
          <p:nvPr/>
        </p:nvSpPr>
        <p:spPr>
          <a:xfrm>
            <a:off x="2674101" y="5895963"/>
            <a:ext cx="2345400" cy="287700"/>
          </a:xfrm>
          <a:prstGeom prst="rect">
            <a:avLst/>
          </a:prstGeom>
          <a:noFill/>
          <a:ln>
            <a:noFill/>
          </a:ln>
        </p:spPr>
        <p:txBody>
          <a:bodyPr anchorCtr="0" anchor="t" bIns="91425" lIns="91425" rIns="91425" wrap="square" tIns="91425">
            <a:noAutofit/>
          </a:bodyPr>
          <a:lstStyle/>
          <a:p>
            <a:pPr lvl="0" rtl="0">
              <a:spcBef>
                <a:spcPts val="0"/>
              </a:spcBef>
              <a:buNone/>
            </a:pPr>
            <a:r>
              <a:rPr b="1" lang="en"/>
              <a:t>Have only one button labeled “Start Blocking”</a:t>
            </a:r>
          </a:p>
        </p:txBody>
      </p:sp>
      <p:sp>
        <p:nvSpPr>
          <p:cNvPr id="1932" name="Shape 1932"/>
          <p:cNvSpPr txBox="1"/>
          <p:nvPr/>
        </p:nvSpPr>
        <p:spPr>
          <a:xfrm>
            <a:off x="1083525" y="-51000"/>
            <a:ext cx="6526500" cy="14787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7200">
                <a:solidFill>
                  <a:srgbClr val="F55D4B"/>
                </a:solidFill>
                <a:latin typeface="Amatic SC"/>
                <a:ea typeface="Amatic SC"/>
                <a:cs typeface="Amatic SC"/>
                <a:sym typeface="Amatic SC"/>
              </a:rPr>
              <a:t>After Sketch: web</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Shape 1937"/>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Rationale:</a:t>
            </a:r>
          </a:p>
        </p:txBody>
      </p:sp>
      <p:sp>
        <p:nvSpPr>
          <p:cNvPr id="1938" name="Shape 1938"/>
          <p:cNvSpPr txBox="1"/>
          <p:nvPr/>
        </p:nvSpPr>
        <p:spPr>
          <a:xfrm>
            <a:off x="601200" y="1607700"/>
            <a:ext cx="7941600" cy="3431100"/>
          </a:xfrm>
          <a:prstGeom prst="rect">
            <a:avLst/>
          </a:prstGeom>
          <a:noFill/>
          <a:ln>
            <a:noFill/>
          </a:ln>
        </p:spPr>
        <p:txBody>
          <a:bodyPr anchorCtr="0" anchor="ctr" bIns="91425" lIns="91425" rIns="91425" wrap="square" tIns="91425">
            <a:noAutofit/>
          </a:bodyPr>
          <a:lstStyle/>
          <a:p>
            <a:pPr lvl="0" rtl="0">
              <a:spcBef>
                <a:spcPts val="0"/>
              </a:spcBef>
              <a:buNone/>
            </a:pPr>
            <a:r>
              <a:rPr b="1" lang="en" sz="2400">
                <a:solidFill>
                  <a:srgbClr val="434343"/>
                </a:solidFill>
                <a:latin typeface="Merriweather"/>
                <a:ea typeface="Merriweather"/>
                <a:cs typeface="Merriweather"/>
                <a:sym typeface="Merriweather"/>
              </a:rPr>
              <a:t>We changed the hard and soft block buttons to just one button that says “start blocking” because our users were confused with what “hard” and “soft” meant as well as why there were two buttons for blocking. So as of now, we are only implementing functionally the “hard” block, which aligns more closely with what users normally think of when a site is </a:t>
            </a:r>
            <a:r>
              <a:rPr b="1" lang="en" sz="2400">
                <a:solidFill>
                  <a:srgbClr val="434343"/>
                </a:solidFill>
                <a:latin typeface="Merriweather"/>
                <a:ea typeface="Merriweather"/>
                <a:cs typeface="Merriweather"/>
                <a:sym typeface="Merriweather"/>
              </a:rPr>
              <a:t>blocked</a:t>
            </a:r>
            <a:r>
              <a:rPr b="1" lang="en" sz="2400">
                <a:solidFill>
                  <a:srgbClr val="434343"/>
                </a:solidFill>
                <a:latin typeface="Merriweather"/>
                <a:ea typeface="Merriweather"/>
                <a:cs typeface="Merriweather"/>
                <a:sym typeface="Merriweather"/>
              </a:rPr>
              <a: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DD1D3"/>
        </a:solidFill>
      </p:bgPr>
    </p:bg>
    <p:spTree>
      <p:nvGrpSpPr>
        <p:cNvPr id="1942" name="Shape 1942"/>
        <p:cNvGrpSpPr/>
        <p:nvPr/>
      </p:nvGrpSpPr>
      <p:grpSpPr>
        <a:xfrm>
          <a:off x="0" y="0"/>
          <a:ext cx="0" cy="0"/>
          <a:chOff x="0" y="0"/>
          <a:chExt cx="0" cy="0"/>
        </a:xfrm>
      </p:grpSpPr>
      <p:sp>
        <p:nvSpPr>
          <p:cNvPr id="1943" name="Shape 1943"/>
          <p:cNvSpPr txBox="1"/>
          <p:nvPr>
            <p:ph type="ctrTitle"/>
          </p:nvPr>
        </p:nvSpPr>
        <p:spPr>
          <a:xfrm>
            <a:off x="1557900" y="2193800"/>
            <a:ext cx="6028200" cy="1546500"/>
          </a:xfrm>
          <a:prstGeom prst="rect">
            <a:avLst/>
          </a:prstGeom>
        </p:spPr>
        <p:txBody>
          <a:bodyPr anchorCtr="0" anchor="b" bIns="91425" lIns="91425" rIns="91425" wrap="square" tIns="91425">
            <a:noAutofit/>
          </a:bodyPr>
          <a:lstStyle/>
          <a:p>
            <a:pPr lvl="0" rtl="0">
              <a:spcBef>
                <a:spcPts val="0"/>
              </a:spcBef>
              <a:buNone/>
            </a:pPr>
            <a:r>
              <a:rPr lang="en"/>
              <a:t>3</a:t>
            </a:r>
            <a:r>
              <a:rPr lang="en"/>
              <a:t>. b</a:t>
            </a:r>
          </a:p>
          <a:p>
            <a:pPr lvl="0" rtl="0">
              <a:spcBef>
                <a:spcPts val="0"/>
              </a:spcBef>
              <a:buNone/>
            </a:pPr>
            <a:r>
              <a:rPr lang="en"/>
              <a:t>TASK FLOWS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sp>
        <p:nvSpPr>
          <p:cNvPr id="1948" name="Shape 1948"/>
          <p:cNvSpPr txBox="1"/>
          <p:nvPr>
            <p:ph type="title"/>
          </p:nvPr>
        </p:nvSpPr>
        <p:spPr>
          <a:xfrm>
            <a:off x="1131750" y="1470125"/>
            <a:ext cx="6880500" cy="1978200"/>
          </a:xfrm>
          <a:prstGeom prst="rect">
            <a:avLst/>
          </a:prstGeom>
        </p:spPr>
        <p:txBody>
          <a:bodyPr anchorCtr="0" anchor="b" bIns="91425" lIns="91425" rIns="91425" wrap="square" tIns="91425">
            <a:noAutofit/>
          </a:bodyPr>
          <a:lstStyle/>
          <a:p>
            <a:pPr lvl="0" rtl="0">
              <a:spcBef>
                <a:spcPts val="0"/>
              </a:spcBef>
              <a:buClr>
                <a:srgbClr val="000000"/>
              </a:buClr>
              <a:buSzPts val="1100"/>
              <a:buFont typeface="Arial"/>
              <a:buNone/>
            </a:pPr>
            <a:r>
              <a:rPr lang="en" sz="7200"/>
              <a:t>task #1 (Simple) flow</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pic>
        <p:nvPicPr>
          <p:cNvPr id="1953" name="Shape 1953"/>
          <p:cNvPicPr preferRelativeResize="0"/>
          <p:nvPr/>
        </p:nvPicPr>
        <p:blipFill>
          <a:blip r:embed="rId3">
            <a:alphaModFix/>
          </a:blip>
          <a:stretch>
            <a:fillRect/>
          </a:stretch>
        </p:blipFill>
        <p:spPr>
          <a:xfrm>
            <a:off x="331450" y="108350"/>
            <a:ext cx="6495750" cy="3113630"/>
          </a:xfrm>
          <a:prstGeom prst="rect">
            <a:avLst/>
          </a:prstGeom>
          <a:noFill/>
          <a:ln>
            <a:noFill/>
          </a:ln>
        </p:spPr>
      </p:pic>
      <p:pic>
        <p:nvPicPr>
          <p:cNvPr id="1954" name="Shape 1954"/>
          <p:cNvPicPr preferRelativeResize="0"/>
          <p:nvPr/>
        </p:nvPicPr>
        <p:blipFill>
          <a:blip r:embed="rId4">
            <a:alphaModFix/>
          </a:blip>
          <a:stretch>
            <a:fillRect/>
          </a:stretch>
        </p:blipFill>
        <p:spPr>
          <a:xfrm>
            <a:off x="331450" y="3679875"/>
            <a:ext cx="6395274" cy="3069751"/>
          </a:xfrm>
          <a:prstGeom prst="rect">
            <a:avLst/>
          </a:prstGeom>
          <a:noFill/>
          <a:ln>
            <a:noFill/>
          </a:ln>
        </p:spPr>
      </p:pic>
      <p:sp>
        <p:nvSpPr>
          <p:cNvPr id="1955" name="Shape 1955"/>
          <p:cNvSpPr/>
          <p:nvPr/>
        </p:nvSpPr>
        <p:spPr>
          <a:xfrm>
            <a:off x="4687175" y="4136500"/>
            <a:ext cx="1813800" cy="3186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1956" name="Shape 1956"/>
          <p:cNvCxnSpPr/>
          <p:nvPr/>
        </p:nvCxnSpPr>
        <p:spPr>
          <a:xfrm>
            <a:off x="3527275" y="3226900"/>
            <a:ext cx="3600" cy="391500"/>
          </a:xfrm>
          <a:prstGeom prst="straightConnector1">
            <a:avLst/>
          </a:prstGeom>
          <a:noFill/>
          <a:ln cap="flat" cmpd="sng" w="28575">
            <a:solidFill>
              <a:srgbClr val="000000"/>
            </a:solidFill>
            <a:prstDash val="solid"/>
            <a:round/>
            <a:headEnd len="lg" w="lg" type="none"/>
            <a:tailEnd len="lg" w="lg" type="triangle"/>
          </a:ln>
        </p:spPr>
      </p:cxnSp>
      <p:sp>
        <p:nvSpPr>
          <p:cNvPr id="1957" name="Shape 1957"/>
          <p:cNvSpPr txBox="1"/>
          <p:nvPr/>
        </p:nvSpPr>
        <p:spPr>
          <a:xfrm>
            <a:off x="7240425" y="2944625"/>
            <a:ext cx="1682700" cy="9816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a:spcBef>
                <a:spcPts val="0"/>
              </a:spcBef>
              <a:buNone/>
            </a:pPr>
            <a:r>
              <a:rPr lang="en" sz="1800"/>
              <a:t>Check off Laundry to-do</a:t>
            </a:r>
          </a:p>
        </p:txBody>
      </p:sp>
      <p:cxnSp>
        <p:nvCxnSpPr>
          <p:cNvPr id="1958" name="Shape 1958"/>
          <p:cNvCxnSpPr/>
          <p:nvPr/>
        </p:nvCxnSpPr>
        <p:spPr>
          <a:xfrm>
            <a:off x="3186800" y="6450100"/>
            <a:ext cx="41400" cy="3546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pic>
        <p:nvPicPr>
          <p:cNvPr id="1963" name="Shape 1963"/>
          <p:cNvPicPr preferRelativeResize="0"/>
          <p:nvPr/>
        </p:nvPicPr>
        <p:blipFill>
          <a:blip r:embed="rId3">
            <a:alphaModFix/>
          </a:blip>
          <a:stretch>
            <a:fillRect/>
          </a:stretch>
        </p:blipFill>
        <p:spPr>
          <a:xfrm>
            <a:off x="414168" y="109837"/>
            <a:ext cx="6297059" cy="3118902"/>
          </a:xfrm>
          <a:prstGeom prst="rect">
            <a:avLst/>
          </a:prstGeom>
          <a:noFill/>
          <a:ln>
            <a:noFill/>
          </a:ln>
        </p:spPr>
      </p:pic>
      <p:pic>
        <p:nvPicPr>
          <p:cNvPr id="1964" name="Shape 1964"/>
          <p:cNvPicPr preferRelativeResize="0"/>
          <p:nvPr/>
        </p:nvPicPr>
        <p:blipFill>
          <a:blip r:embed="rId4">
            <a:alphaModFix/>
          </a:blip>
          <a:stretch>
            <a:fillRect/>
          </a:stretch>
        </p:blipFill>
        <p:spPr>
          <a:xfrm>
            <a:off x="414175" y="3717166"/>
            <a:ext cx="6297052" cy="3030996"/>
          </a:xfrm>
          <a:prstGeom prst="rect">
            <a:avLst/>
          </a:prstGeom>
          <a:noFill/>
          <a:ln>
            <a:noFill/>
          </a:ln>
        </p:spPr>
      </p:pic>
      <p:cxnSp>
        <p:nvCxnSpPr>
          <p:cNvPr id="1965" name="Shape 1965"/>
          <p:cNvCxnSpPr/>
          <p:nvPr/>
        </p:nvCxnSpPr>
        <p:spPr>
          <a:xfrm>
            <a:off x="2794932" y="2604388"/>
            <a:ext cx="9600" cy="1097100"/>
          </a:xfrm>
          <a:prstGeom prst="straightConnector1">
            <a:avLst/>
          </a:prstGeom>
          <a:noFill/>
          <a:ln cap="flat" cmpd="sng" w="28575">
            <a:solidFill>
              <a:srgbClr val="000000"/>
            </a:solidFill>
            <a:prstDash val="solid"/>
            <a:round/>
            <a:headEnd len="lg" w="lg" type="none"/>
            <a:tailEnd len="lg" w="lg" type="triangle"/>
          </a:ln>
        </p:spPr>
      </p:cxnSp>
      <p:sp>
        <p:nvSpPr>
          <p:cNvPr id="1966" name="Shape 1966"/>
          <p:cNvSpPr/>
          <p:nvPr/>
        </p:nvSpPr>
        <p:spPr>
          <a:xfrm>
            <a:off x="4745399" y="930847"/>
            <a:ext cx="1424100" cy="331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7" name="Shape 1967"/>
          <p:cNvSpPr/>
          <p:nvPr/>
        </p:nvSpPr>
        <p:spPr>
          <a:xfrm>
            <a:off x="4745400" y="4516288"/>
            <a:ext cx="1730100" cy="12504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68" name="Shape 1968"/>
          <p:cNvSpPr txBox="1"/>
          <p:nvPr/>
        </p:nvSpPr>
        <p:spPr>
          <a:xfrm>
            <a:off x="7125675" y="2906100"/>
            <a:ext cx="1784700" cy="10458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t>Click to add a new task</a:t>
            </a:r>
          </a:p>
        </p:txBody>
      </p:sp>
      <p:cxnSp>
        <p:nvCxnSpPr>
          <p:cNvPr id="1969" name="Shape 1969"/>
          <p:cNvCxnSpPr/>
          <p:nvPr/>
        </p:nvCxnSpPr>
        <p:spPr>
          <a:xfrm flipH="1">
            <a:off x="3062331" y="6273788"/>
            <a:ext cx="22800" cy="5307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3" name="Shape 1973"/>
        <p:cNvGrpSpPr/>
        <p:nvPr/>
      </p:nvGrpSpPr>
      <p:grpSpPr>
        <a:xfrm>
          <a:off x="0" y="0"/>
          <a:ext cx="0" cy="0"/>
          <a:chOff x="0" y="0"/>
          <a:chExt cx="0" cy="0"/>
        </a:xfrm>
      </p:grpSpPr>
      <p:pic>
        <p:nvPicPr>
          <p:cNvPr id="1974" name="Shape 1974"/>
          <p:cNvPicPr preferRelativeResize="0"/>
          <p:nvPr/>
        </p:nvPicPr>
        <p:blipFill>
          <a:blip r:embed="rId3">
            <a:alphaModFix/>
          </a:blip>
          <a:stretch>
            <a:fillRect/>
          </a:stretch>
        </p:blipFill>
        <p:spPr>
          <a:xfrm>
            <a:off x="505640" y="3635062"/>
            <a:ext cx="6412522" cy="3028396"/>
          </a:xfrm>
          <a:prstGeom prst="rect">
            <a:avLst/>
          </a:prstGeom>
          <a:noFill/>
          <a:ln>
            <a:noFill/>
          </a:ln>
        </p:spPr>
      </p:pic>
      <p:pic>
        <p:nvPicPr>
          <p:cNvPr id="1975" name="Shape 1975"/>
          <p:cNvPicPr preferRelativeResize="0"/>
          <p:nvPr/>
        </p:nvPicPr>
        <p:blipFill>
          <a:blip r:embed="rId4">
            <a:alphaModFix/>
          </a:blip>
          <a:stretch>
            <a:fillRect/>
          </a:stretch>
        </p:blipFill>
        <p:spPr>
          <a:xfrm>
            <a:off x="498913" y="194529"/>
            <a:ext cx="6412523" cy="2928558"/>
          </a:xfrm>
          <a:prstGeom prst="rect">
            <a:avLst/>
          </a:prstGeom>
          <a:noFill/>
          <a:ln>
            <a:noFill/>
          </a:ln>
        </p:spPr>
      </p:pic>
      <p:cxnSp>
        <p:nvCxnSpPr>
          <p:cNvPr id="1976" name="Shape 1976"/>
          <p:cNvCxnSpPr>
            <a:endCxn id="1974" idx="0"/>
          </p:cNvCxnSpPr>
          <p:nvPr/>
        </p:nvCxnSpPr>
        <p:spPr>
          <a:xfrm>
            <a:off x="3711601" y="3204262"/>
            <a:ext cx="300" cy="430800"/>
          </a:xfrm>
          <a:prstGeom prst="straightConnector1">
            <a:avLst/>
          </a:prstGeom>
          <a:noFill/>
          <a:ln cap="flat" cmpd="sng" w="28575">
            <a:solidFill>
              <a:srgbClr val="000000"/>
            </a:solidFill>
            <a:prstDash val="solid"/>
            <a:round/>
            <a:headEnd len="lg" w="lg" type="none"/>
            <a:tailEnd len="lg" w="lg" type="triangle"/>
          </a:ln>
        </p:spPr>
      </p:cxnSp>
      <p:sp>
        <p:nvSpPr>
          <p:cNvPr id="1977" name="Shape 1977"/>
          <p:cNvSpPr/>
          <p:nvPr/>
        </p:nvSpPr>
        <p:spPr>
          <a:xfrm>
            <a:off x="4832180" y="919922"/>
            <a:ext cx="1860000" cy="12414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978" name="Shape 1978"/>
          <p:cNvSpPr txBox="1"/>
          <p:nvPr/>
        </p:nvSpPr>
        <p:spPr>
          <a:xfrm>
            <a:off x="7049150" y="1416575"/>
            <a:ext cx="1860000" cy="13113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t>Fill out the task components and then click confirm </a:t>
            </a:r>
          </a:p>
        </p:txBody>
      </p:sp>
      <p:sp>
        <p:nvSpPr>
          <p:cNvPr id="1979" name="Shape 1979"/>
          <p:cNvSpPr txBox="1"/>
          <p:nvPr/>
        </p:nvSpPr>
        <p:spPr>
          <a:xfrm>
            <a:off x="7049150" y="4255725"/>
            <a:ext cx="1860000" cy="983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highlight>
                  <a:srgbClr val="FFFFFF"/>
                </a:highlight>
              </a:rPr>
              <a:t>User is back at main page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Shape 1984"/>
          <p:cNvSpPr txBox="1"/>
          <p:nvPr>
            <p:ph type="title"/>
          </p:nvPr>
        </p:nvSpPr>
        <p:spPr>
          <a:xfrm>
            <a:off x="1131750" y="1948500"/>
            <a:ext cx="6880500" cy="1978200"/>
          </a:xfrm>
          <a:prstGeom prst="rect">
            <a:avLst/>
          </a:prstGeom>
        </p:spPr>
        <p:txBody>
          <a:bodyPr anchorCtr="0" anchor="b" bIns="91425" lIns="91425" rIns="91425" wrap="square" tIns="91425">
            <a:noAutofit/>
          </a:bodyPr>
          <a:lstStyle/>
          <a:p>
            <a:pPr lvl="0" rtl="0">
              <a:spcBef>
                <a:spcPts val="0"/>
              </a:spcBef>
              <a:buClr>
                <a:srgbClr val="000000"/>
              </a:buClr>
              <a:buSzPts val="1100"/>
              <a:buFont typeface="Arial"/>
              <a:buNone/>
            </a:pPr>
            <a:r>
              <a:rPr lang="en" sz="7200"/>
              <a:t>task #2 flow (Complex): Web</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cxnSp>
        <p:nvCxnSpPr>
          <p:cNvPr id="1989" name="Shape 1989"/>
          <p:cNvCxnSpPr/>
          <p:nvPr/>
        </p:nvCxnSpPr>
        <p:spPr>
          <a:xfrm>
            <a:off x="10278406" y="1583513"/>
            <a:ext cx="787500" cy="0"/>
          </a:xfrm>
          <a:prstGeom prst="straightConnector1">
            <a:avLst/>
          </a:prstGeom>
          <a:noFill/>
          <a:ln cap="flat" cmpd="sng" w="28575">
            <a:solidFill>
              <a:srgbClr val="000000"/>
            </a:solidFill>
            <a:prstDash val="solid"/>
            <a:round/>
            <a:headEnd len="lg" w="lg" type="none"/>
            <a:tailEnd len="lg" w="lg" type="triangle"/>
          </a:ln>
        </p:spPr>
      </p:cxnSp>
      <p:cxnSp>
        <p:nvCxnSpPr>
          <p:cNvPr id="1990" name="Shape 1990"/>
          <p:cNvCxnSpPr/>
          <p:nvPr/>
        </p:nvCxnSpPr>
        <p:spPr>
          <a:xfrm flipH="1">
            <a:off x="5517400" y="6149825"/>
            <a:ext cx="10800" cy="750900"/>
          </a:xfrm>
          <a:prstGeom prst="straightConnector1">
            <a:avLst/>
          </a:prstGeom>
          <a:noFill/>
          <a:ln cap="flat" cmpd="sng" w="28575">
            <a:solidFill>
              <a:srgbClr val="000000"/>
            </a:solidFill>
            <a:prstDash val="solid"/>
            <a:round/>
            <a:headEnd len="lg" w="lg" type="none"/>
            <a:tailEnd len="lg" w="lg" type="triangle"/>
          </a:ln>
        </p:spPr>
      </p:cxnSp>
      <p:sp>
        <p:nvSpPr>
          <p:cNvPr id="1991" name="Shape 1991"/>
          <p:cNvSpPr txBox="1"/>
          <p:nvPr/>
        </p:nvSpPr>
        <p:spPr>
          <a:xfrm>
            <a:off x="6256200" y="6192575"/>
            <a:ext cx="2808300" cy="665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 Web</a:t>
            </a:r>
          </a:p>
          <a:p>
            <a:pPr lvl="0" rtl="0">
              <a:spcBef>
                <a:spcPts val="0"/>
              </a:spcBef>
              <a:buNone/>
            </a:pPr>
            <a:r>
              <a:t/>
            </a:r>
            <a:endParaRPr sz="3000"/>
          </a:p>
        </p:txBody>
      </p:sp>
      <p:sp>
        <p:nvSpPr>
          <p:cNvPr id="1992" name="Shape 1992"/>
          <p:cNvSpPr txBox="1"/>
          <p:nvPr/>
        </p:nvSpPr>
        <p:spPr>
          <a:xfrm>
            <a:off x="6692400" y="1583525"/>
            <a:ext cx="2013900" cy="10041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Click on scheduled blocking times</a:t>
            </a:r>
          </a:p>
        </p:txBody>
      </p:sp>
      <p:sp>
        <p:nvSpPr>
          <p:cNvPr id="1993" name="Shape 1993"/>
          <p:cNvSpPr txBox="1"/>
          <p:nvPr/>
        </p:nvSpPr>
        <p:spPr>
          <a:xfrm>
            <a:off x="12010925" y="1338938"/>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Timer starts automatically</a:t>
            </a:r>
          </a:p>
        </p:txBody>
      </p:sp>
      <p:sp>
        <p:nvSpPr>
          <p:cNvPr id="1994" name="Shape 1994"/>
          <p:cNvSpPr txBox="1"/>
          <p:nvPr/>
        </p:nvSpPr>
        <p:spPr>
          <a:xfrm>
            <a:off x="14891900" y="1338938"/>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buttons to navigate</a:t>
            </a:r>
          </a:p>
        </p:txBody>
      </p:sp>
      <p:sp>
        <p:nvSpPr>
          <p:cNvPr id="1995" name="Shape 1995"/>
          <p:cNvSpPr txBox="1"/>
          <p:nvPr/>
        </p:nvSpPr>
        <p:spPr>
          <a:xfrm>
            <a:off x="13953678" y="2814763"/>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page</a:t>
            </a:r>
          </a:p>
          <a:p>
            <a:pPr lvl="0" rtl="0">
              <a:spcBef>
                <a:spcPts val="0"/>
              </a:spcBef>
              <a:buNone/>
            </a:pPr>
            <a:r>
              <a:t/>
            </a:r>
            <a:endParaRPr>
              <a:highlight>
                <a:srgbClr val="FFFFFF"/>
              </a:highlight>
            </a:endParaRPr>
          </a:p>
        </p:txBody>
      </p:sp>
      <p:sp>
        <p:nvSpPr>
          <p:cNvPr id="1996" name="Shape 1996"/>
          <p:cNvSpPr txBox="1"/>
          <p:nvPr/>
        </p:nvSpPr>
        <p:spPr>
          <a:xfrm>
            <a:off x="13076603" y="43322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home</a:t>
            </a:r>
          </a:p>
        </p:txBody>
      </p:sp>
      <p:sp>
        <p:nvSpPr>
          <p:cNvPr id="1997" name="Shape 1997"/>
          <p:cNvSpPr txBox="1"/>
          <p:nvPr/>
        </p:nvSpPr>
        <p:spPr>
          <a:xfrm>
            <a:off x="10931103" y="693575"/>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Clicks on restart</a:t>
            </a:r>
          </a:p>
        </p:txBody>
      </p:sp>
      <p:pic>
        <p:nvPicPr>
          <p:cNvPr id="1998" name="Shape 1998"/>
          <p:cNvPicPr preferRelativeResize="0"/>
          <p:nvPr/>
        </p:nvPicPr>
        <p:blipFill>
          <a:blip r:embed="rId3">
            <a:alphaModFix/>
          </a:blip>
          <a:stretch>
            <a:fillRect/>
          </a:stretch>
        </p:blipFill>
        <p:spPr>
          <a:xfrm>
            <a:off x="280450" y="156450"/>
            <a:ext cx="5836651" cy="2776451"/>
          </a:xfrm>
          <a:prstGeom prst="rect">
            <a:avLst/>
          </a:prstGeom>
          <a:noFill/>
          <a:ln>
            <a:noFill/>
          </a:ln>
        </p:spPr>
      </p:pic>
      <p:pic>
        <p:nvPicPr>
          <p:cNvPr id="1999" name="Shape 1999"/>
          <p:cNvPicPr preferRelativeResize="0"/>
          <p:nvPr/>
        </p:nvPicPr>
        <p:blipFill>
          <a:blip r:embed="rId4">
            <a:alphaModFix/>
          </a:blip>
          <a:stretch>
            <a:fillRect/>
          </a:stretch>
        </p:blipFill>
        <p:spPr>
          <a:xfrm>
            <a:off x="280450" y="3696700"/>
            <a:ext cx="5836651" cy="2936249"/>
          </a:xfrm>
          <a:prstGeom prst="rect">
            <a:avLst/>
          </a:prstGeom>
          <a:noFill/>
          <a:ln>
            <a:noFill/>
          </a:ln>
        </p:spPr>
      </p:pic>
      <p:cxnSp>
        <p:nvCxnSpPr>
          <p:cNvPr id="2000" name="Shape 2000"/>
          <p:cNvCxnSpPr/>
          <p:nvPr/>
        </p:nvCxnSpPr>
        <p:spPr>
          <a:xfrm>
            <a:off x="3192475" y="3015300"/>
            <a:ext cx="12600" cy="827400"/>
          </a:xfrm>
          <a:prstGeom prst="straightConnector1">
            <a:avLst/>
          </a:prstGeom>
          <a:noFill/>
          <a:ln cap="flat" cmpd="sng" w="28575">
            <a:solidFill>
              <a:srgbClr val="000000"/>
            </a:solidFill>
            <a:prstDash val="solid"/>
            <a:round/>
            <a:headEnd len="lg" w="lg" type="none"/>
            <a:tailEnd len="lg" w="lg" type="triangle"/>
          </a:ln>
        </p:spPr>
      </p:cxnSp>
      <p:cxnSp>
        <p:nvCxnSpPr>
          <p:cNvPr id="2001" name="Shape 2001"/>
          <p:cNvCxnSpPr>
            <a:endCxn id="2002" idx="3"/>
          </p:cNvCxnSpPr>
          <p:nvPr/>
        </p:nvCxnSpPr>
        <p:spPr>
          <a:xfrm flipH="1">
            <a:off x="3926275" y="4570250"/>
            <a:ext cx="3333300" cy="293700"/>
          </a:xfrm>
          <a:prstGeom prst="straightConnector1">
            <a:avLst/>
          </a:prstGeom>
          <a:noFill/>
          <a:ln cap="flat" cmpd="sng" w="28575">
            <a:solidFill>
              <a:srgbClr val="000000"/>
            </a:solidFill>
            <a:prstDash val="solid"/>
            <a:round/>
            <a:headEnd len="lg" w="lg" type="none"/>
            <a:tailEnd len="lg" w="lg" type="triangle"/>
          </a:ln>
        </p:spPr>
      </p:cxnSp>
      <p:sp>
        <p:nvSpPr>
          <p:cNvPr id="2003" name="Shape 2003"/>
          <p:cNvSpPr txBox="1"/>
          <p:nvPr/>
        </p:nvSpPr>
        <p:spPr>
          <a:xfrm>
            <a:off x="7259500" y="4332200"/>
            <a:ext cx="1530600" cy="10041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highlight>
                  <a:srgbClr val="FFFFFF"/>
                </a:highlight>
              </a:rPr>
              <a:t>Click approx. 2:30PM Sunday</a:t>
            </a:r>
          </a:p>
        </p:txBody>
      </p:sp>
      <p:sp>
        <p:nvSpPr>
          <p:cNvPr id="2004" name="Shape 2004"/>
          <p:cNvSpPr txBox="1"/>
          <p:nvPr/>
        </p:nvSpPr>
        <p:spPr>
          <a:xfrm>
            <a:off x="6390099" y="79875"/>
            <a:ext cx="2137500" cy="312600"/>
          </a:xfrm>
          <a:prstGeom prst="rect">
            <a:avLst/>
          </a:prstGeom>
          <a:noFill/>
          <a:ln>
            <a:noFill/>
          </a:ln>
        </p:spPr>
        <p:txBody>
          <a:bodyPr anchorCtr="0" anchor="t" bIns="91425" lIns="91425" rIns="91425" wrap="square" tIns="91425">
            <a:noAutofit/>
          </a:bodyPr>
          <a:lstStyle/>
          <a:p>
            <a:pPr lvl="0" rtl="0">
              <a:spcBef>
                <a:spcPts val="0"/>
              </a:spcBef>
              <a:buNone/>
            </a:pPr>
            <a:r>
              <a:rPr b="1" lang="en">
                <a:highlight>
                  <a:srgbClr val="FFFFFF"/>
                </a:highlight>
              </a:rPr>
              <a:t>Main Page</a:t>
            </a:r>
          </a:p>
        </p:txBody>
      </p:sp>
      <p:sp>
        <p:nvSpPr>
          <p:cNvPr id="2005" name="Shape 2005"/>
          <p:cNvSpPr/>
          <p:nvPr/>
        </p:nvSpPr>
        <p:spPr>
          <a:xfrm>
            <a:off x="586375" y="917800"/>
            <a:ext cx="459000" cy="293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06" name="Shape 2006"/>
          <p:cNvSpPr/>
          <p:nvPr/>
        </p:nvSpPr>
        <p:spPr>
          <a:xfrm>
            <a:off x="586375" y="4561100"/>
            <a:ext cx="459000" cy="293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02" name="Shape 2002"/>
          <p:cNvSpPr/>
          <p:nvPr/>
        </p:nvSpPr>
        <p:spPr>
          <a:xfrm>
            <a:off x="3192475" y="4644800"/>
            <a:ext cx="733800" cy="4383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007" name="Shape 2007"/>
          <p:cNvCxnSpPr/>
          <p:nvPr/>
        </p:nvCxnSpPr>
        <p:spPr>
          <a:xfrm flipH="1">
            <a:off x="3291781" y="6259913"/>
            <a:ext cx="22800" cy="5307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1" name="Shape 2011"/>
        <p:cNvGrpSpPr/>
        <p:nvPr/>
      </p:nvGrpSpPr>
      <p:grpSpPr>
        <a:xfrm>
          <a:off x="0" y="0"/>
          <a:ext cx="0" cy="0"/>
          <a:chOff x="0" y="0"/>
          <a:chExt cx="0" cy="0"/>
        </a:xfrm>
      </p:grpSpPr>
      <p:sp>
        <p:nvSpPr>
          <p:cNvPr id="2012" name="Shape 2012"/>
          <p:cNvSpPr txBox="1"/>
          <p:nvPr/>
        </p:nvSpPr>
        <p:spPr>
          <a:xfrm>
            <a:off x="6256200" y="6192575"/>
            <a:ext cx="2808300" cy="665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 Web</a:t>
            </a:r>
          </a:p>
          <a:p>
            <a:pPr lvl="0" rtl="0">
              <a:spcBef>
                <a:spcPts val="0"/>
              </a:spcBef>
              <a:buNone/>
            </a:pPr>
            <a:r>
              <a:t/>
            </a:r>
            <a:endParaRPr sz="3000"/>
          </a:p>
        </p:txBody>
      </p:sp>
      <p:sp>
        <p:nvSpPr>
          <p:cNvPr id="2013" name="Shape 2013"/>
          <p:cNvSpPr txBox="1"/>
          <p:nvPr/>
        </p:nvSpPr>
        <p:spPr>
          <a:xfrm>
            <a:off x="7036350" y="835175"/>
            <a:ext cx="1248000" cy="9060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Click confirm</a:t>
            </a:r>
          </a:p>
        </p:txBody>
      </p:sp>
      <p:sp>
        <p:nvSpPr>
          <p:cNvPr id="2014" name="Shape 2014"/>
          <p:cNvSpPr txBox="1"/>
          <p:nvPr/>
        </p:nvSpPr>
        <p:spPr>
          <a:xfrm>
            <a:off x="12010925" y="1338938"/>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Timer starts automatically</a:t>
            </a:r>
          </a:p>
        </p:txBody>
      </p:sp>
      <p:sp>
        <p:nvSpPr>
          <p:cNvPr id="2015" name="Shape 2015"/>
          <p:cNvSpPr txBox="1"/>
          <p:nvPr/>
        </p:nvSpPr>
        <p:spPr>
          <a:xfrm>
            <a:off x="14891900" y="1338938"/>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buttons to navigate</a:t>
            </a:r>
          </a:p>
        </p:txBody>
      </p:sp>
      <p:sp>
        <p:nvSpPr>
          <p:cNvPr id="2016" name="Shape 2016"/>
          <p:cNvSpPr txBox="1"/>
          <p:nvPr/>
        </p:nvSpPr>
        <p:spPr>
          <a:xfrm>
            <a:off x="13953678" y="2814763"/>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page</a:t>
            </a:r>
          </a:p>
          <a:p>
            <a:pPr lvl="0" rtl="0">
              <a:spcBef>
                <a:spcPts val="0"/>
              </a:spcBef>
              <a:buNone/>
            </a:pPr>
            <a:r>
              <a:t/>
            </a:r>
            <a:endParaRPr>
              <a:highlight>
                <a:srgbClr val="FFFFFF"/>
              </a:highlight>
            </a:endParaRPr>
          </a:p>
        </p:txBody>
      </p:sp>
      <p:sp>
        <p:nvSpPr>
          <p:cNvPr id="2017" name="Shape 2017"/>
          <p:cNvSpPr txBox="1"/>
          <p:nvPr/>
        </p:nvSpPr>
        <p:spPr>
          <a:xfrm>
            <a:off x="13076603" y="43322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home</a:t>
            </a:r>
          </a:p>
        </p:txBody>
      </p:sp>
      <p:sp>
        <p:nvSpPr>
          <p:cNvPr id="2018" name="Shape 2018"/>
          <p:cNvSpPr txBox="1"/>
          <p:nvPr/>
        </p:nvSpPr>
        <p:spPr>
          <a:xfrm>
            <a:off x="1436699" y="3868950"/>
            <a:ext cx="2080200" cy="3126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a:highlight>
                  <a:srgbClr val="FFFFFF"/>
                </a:highlight>
              </a:rPr>
              <a:t>Click to return to main</a:t>
            </a:r>
          </a:p>
        </p:txBody>
      </p:sp>
      <p:cxnSp>
        <p:nvCxnSpPr>
          <p:cNvPr id="2019" name="Shape 2019"/>
          <p:cNvCxnSpPr/>
          <p:nvPr/>
        </p:nvCxnSpPr>
        <p:spPr>
          <a:xfrm>
            <a:off x="3068550" y="3073375"/>
            <a:ext cx="16200" cy="521400"/>
          </a:xfrm>
          <a:prstGeom prst="straightConnector1">
            <a:avLst/>
          </a:prstGeom>
          <a:noFill/>
          <a:ln cap="flat" cmpd="sng" w="28575">
            <a:solidFill>
              <a:srgbClr val="000000"/>
            </a:solidFill>
            <a:prstDash val="solid"/>
            <a:round/>
            <a:headEnd len="lg" w="lg" type="none"/>
            <a:tailEnd len="lg" w="lg" type="triangle"/>
          </a:ln>
        </p:spPr>
      </p:cxnSp>
      <p:pic>
        <p:nvPicPr>
          <p:cNvPr id="2020" name="Shape 2020"/>
          <p:cNvPicPr preferRelativeResize="0"/>
          <p:nvPr/>
        </p:nvPicPr>
        <p:blipFill>
          <a:blip r:embed="rId3">
            <a:alphaModFix/>
          </a:blip>
          <a:stretch>
            <a:fillRect/>
          </a:stretch>
        </p:blipFill>
        <p:spPr>
          <a:xfrm>
            <a:off x="326700" y="374325"/>
            <a:ext cx="6063390" cy="2699051"/>
          </a:xfrm>
          <a:prstGeom prst="rect">
            <a:avLst/>
          </a:prstGeom>
          <a:noFill/>
          <a:ln>
            <a:noFill/>
          </a:ln>
        </p:spPr>
      </p:pic>
      <p:pic>
        <p:nvPicPr>
          <p:cNvPr id="2021" name="Shape 2021"/>
          <p:cNvPicPr preferRelativeResize="0"/>
          <p:nvPr/>
        </p:nvPicPr>
        <p:blipFill>
          <a:blip r:embed="rId4">
            <a:alphaModFix/>
          </a:blip>
          <a:stretch>
            <a:fillRect/>
          </a:stretch>
        </p:blipFill>
        <p:spPr>
          <a:xfrm>
            <a:off x="326700" y="3674194"/>
            <a:ext cx="6063401" cy="2918031"/>
          </a:xfrm>
          <a:prstGeom prst="rect">
            <a:avLst/>
          </a:prstGeom>
          <a:noFill/>
          <a:ln>
            <a:noFill/>
          </a:ln>
        </p:spPr>
      </p:pic>
      <p:sp>
        <p:nvSpPr>
          <p:cNvPr id="2022" name="Shape 2022"/>
          <p:cNvSpPr txBox="1"/>
          <p:nvPr/>
        </p:nvSpPr>
        <p:spPr>
          <a:xfrm>
            <a:off x="6760475" y="2485700"/>
            <a:ext cx="2080200" cy="13242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Scheduled block time block appears in calendar</a:t>
            </a:r>
          </a:p>
        </p:txBody>
      </p:sp>
      <p:sp>
        <p:nvSpPr>
          <p:cNvPr id="2023" name="Shape 2023"/>
          <p:cNvSpPr/>
          <p:nvPr/>
        </p:nvSpPr>
        <p:spPr>
          <a:xfrm>
            <a:off x="588050" y="4485250"/>
            <a:ext cx="559200" cy="293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24" name="Shape 2024"/>
          <p:cNvSpPr/>
          <p:nvPr/>
        </p:nvSpPr>
        <p:spPr>
          <a:xfrm>
            <a:off x="3251625" y="4644800"/>
            <a:ext cx="916800" cy="293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25" name="Shape 2025"/>
          <p:cNvSpPr txBox="1"/>
          <p:nvPr/>
        </p:nvSpPr>
        <p:spPr>
          <a:xfrm>
            <a:off x="6793625" y="4485250"/>
            <a:ext cx="2080200" cy="14838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Click on scheduled blocking times to go back to the main screen</a:t>
            </a:r>
          </a:p>
        </p:txBody>
      </p:sp>
      <p:sp>
        <p:nvSpPr>
          <p:cNvPr id="2026" name="Shape 2026"/>
          <p:cNvSpPr/>
          <p:nvPr/>
        </p:nvSpPr>
        <p:spPr>
          <a:xfrm>
            <a:off x="4500850" y="1973475"/>
            <a:ext cx="419700" cy="293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027" name="Shape 2027"/>
          <p:cNvCxnSpPr/>
          <p:nvPr/>
        </p:nvCxnSpPr>
        <p:spPr>
          <a:xfrm flipH="1">
            <a:off x="3065400" y="6325175"/>
            <a:ext cx="22500" cy="5328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Shape 1826"/>
          <p:cNvSpPr txBox="1"/>
          <p:nvPr>
            <p:ph type="ctrTitle"/>
          </p:nvPr>
        </p:nvSpPr>
        <p:spPr>
          <a:xfrm>
            <a:off x="1261975" y="2193800"/>
            <a:ext cx="7057200" cy="1546500"/>
          </a:xfrm>
          <a:prstGeom prst="rect">
            <a:avLst/>
          </a:prstGeom>
        </p:spPr>
        <p:txBody>
          <a:bodyPr anchorCtr="0" anchor="ctr" bIns="91425" lIns="91425" rIns="91425" wrap="square" tIns="91425">
            <a:noAutofit/>
          </a:bodyPr>
          <a:lstStyle/>
          <a:p>
            <a:pPr lvl="0" rtl="0">
              <a:spcBef>
                <a:spcPts val="0"/>
              </a:spcBef>
              <a:buNone/>
            </a:pPr>
            <a:r>
              <a:rPr lang="en"/>
              <a:t>1</a:t>
            </a:r>
            <a:r>
              <a:rPr lang="en"/>
              <a:t>.</a:t>
            </a:r>
          </a:p>
          <a:p>
            <a:pPr lvl="0" rtl="0">
              <a:spcBef>
                <a:spcPts val="0"/>
              </a:spcBef>
              <a:buNone/>
            </a:pPr>
            <a:r>
              <a:rPr lang="en"/>
              <a:t>Value​ ​Prop,​ ​Problem​ ​and​ ​Solution​ ​Overview</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1" name="Shape 2031"/>
        <p:cNvGrpSpPr/>
        <p:nvPr/>
      </p:nvGrpSpPr>
      <p:grpSpPr>
        <a:xfrm>
          <a:off x="0" y="0"/>
          <a:ext cx="0" cy="0"/>
          <a:chOff x="0" y="0"/>
          <a:chExt cx="0" cy="0"/>
        </a:xfrm>
      </p:grpSpPr>
      <p:sp>
        <p:nvSpPr>
          <p:cNvPr id="2032" name="Shape 2032"/>
          <p:cNvSpPr txBox="1"/>
          <p:nvPr/>
        </p:nvSpPr>
        <p:spPr>
          <a:xfrm>
            <a:off x="6256200" y="6192575"/>
            <a:ext cx="2808300" cy="665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 Web</a:t>
            </a:r>
          </a:p>
          <a:p>
            <a:pPr lvl="0" rtl="0">
              <a:spcBef>
                <a:spcPts val="0"/>
              </a:spcBef>
              <a:buNone/>
            </a:pPr>
            <a:r>
              <a:t/>
            </a:r>
            <a:endParaRPr sz="3000"/>
          </a:p>
        </p:txBody>
      </p:sp>
      <p:sp>
        <p:nvSpPr>
          <p:cNvPr id="2033" name="Shape 2033"/>
          <p:cNvSpPr txBox="1"/>
          <p:nvPr/>
        </p:nvSpPr>
        <p:spPr>
          <a:xfrm>
            <a:off x="12010925" y="1338938"/>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Timer starts automatically</a:t>
            </a:r>
          </a:p>
        </p:txBody>
      </p:sp>
      <p:sp>
        <p:nvSpPr>
          <p:cNvPr id="2034" name="Shape 2034"/>
          <p:cNvSpPr txBox="1"/>
          <p:nvPr/>
        </p:nvSpPr>
        <p:spPr>
          <a:xfrm>
            <a:off x="14891900" y="1338938"/>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buttons to navigate</a:t>
            </a:r>
          </a:p>
        </p:txBody>
      </p:sp>
      <p:sp>
        <p:nvSpPr>
          <p:cNvPr id="2035" name="Shape 2035"/>
          <p:cNvSpPr txBox="1"/>
          <p:nvPr/>
        </p:nvSpPr>
        <p:spPr>
          <a:xfrm>
            <a:off x="13953678" y="2814763"/>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page</a:t>
            </a:r>
          </a:p>
          <a:p>
            <a:pPr lvl="0" rtl="0">
              <a:spcBef>
                <a:spcPts val="0"/>
              </a:spcBef>
              <a:buNone/>
            </a:pPr>
            <a:r>
              <a:t/>
            </a:r>
            <a:endParaRPr>
              <a:highlight>
                <a:srgbClr val="FFFFFF"/>
              </a:highlight>
            </a:endParaRPr>
          </a:p>
        </p:txBody>
      </p:sp>
      <p:sp>
        <p:nvSpPr>
          <p:cNvPr id="2036" name="Shape 2036"/>
          <p:cNvSpPr txBox="1"/>
          <p:nvPr/>
        </p:nvSpPr>
        <p:spPr>
          <a:xfrm>
            <a:off x="13076603" y="43322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home</a:t>
            </a:r>
          </a:p>
        </p:txBody>
      </p:sp>
      <p:pic>
        <p:nvPicPr>
          <p:cNvPr id="2037" name="Shape 2037"/>
          <p:cNvPicPr preferRelativeResize="0"/>
          <p:nvPr/>
        </p:nvPicPr>
        <p:blipFill>
          <a:blip r:embed="rId3">
            <a:alphaModFix/>
          </a:blip>
          <a:stretch>
            <a:fillRect/>
          </a:stretch>
        </p:blipFill>
        <p:spPr>
          <a:xfrm>
            <a:off x="420650" y="1171145"/>
            <a:ext cx="5952373" cy="2831501"/>
          </a:xfrm>
          <a:prstGeom prst="rect">
            <a:avLst/>
          </a:prstGeom>
          <a:noFill/>
          <a:ln>
            <a:noFill/>
          </a:ln>
        </p:spPr>
      </p:pic>
      <p:sp>
        <p:nvSpPr>
          <p:cNvPr id="2038" name="Shape 2038"/>
          <p:cNvSpPr txBox="1"/>
          <p:nvPr/>
        </p:nvSpPr>
        <p:spPr>
          <a:xfrm>
            <a:off x="5574975" y="4497927"/>
            <a:ext cx="2080200" cy="9060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User is back at main page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pic>
        <p:nvPicPr>
          <p:cNvPr id="2043" name="Shape 2043"/>
          <p:cNvPicPr preferRelativeResize="0"/>
          <p:nvPr/>
        </p:nvPicPr>
        <p:blipFill>
          <a:blip r:embed="rId3">
            <a:alphaModFix/>
          </a:blip>
          <a:stretch>
            <a:fillRect/>
          </a:stretch>
        </p:blipFill>
        <p:spPr>
          <a:xfrm>
            <a:off x="331450" y="108350"/>
            <a:ext cx="6495750" cy="3113630"/>
          </a:xfrm>
          <a:prstGeom prst="rect">
            <a:avLst/>
          </a:prstGeom>
          <a:noFill/>
          <a:ln>
            <a:noFill/>
          </a:ln>
        </p:spPr>
      </p:pic>
      <p:cxnSp>
        <p:nvCxnSpPr>
          <p:cNvPr id="2044" name="Shape 2044"/>
          <p:cNvCxnSpPr/>
          <p:nvPr/>
        </p:nvCxnSpPr>
        <p:spPr>
          <a:xfrm>
            <a:off x="3527275" y="3226900"/>
            <a:ext cx="3600" cy="391500"/>
          </a:xfrm>
          <a:prstGeom prst="straightConnector1">
            <a:avLst/>
          </a:prstGeom>
          <a:noFill/>
          <a:ln cap="flat" cmpd="sng" w="28575">
            <a:solidFill>
              <a:srgbClr val="000000"/>
            </a:solidFill>
            <a:prstDash val="solid"/>
            <a:round/>
            <a:headEnd len="lg" w="lg" type="none"/>
            <a:tailEnd len="lg" w="lg" type="triangle"/>
          </a:ln>
        </p:spPr>
      </p:cxnSp>
      <p:sp>
        <p:nvSpPr>
          <p:cNvPr id="2045" name="Shape 2045"/>
          <p:cNvSpPr txBox="1"/>
          <p:nvPr/>
        </p:nvSpPr>
        <p:spPr>
          <a:xfrm>
            <a:off x="7223375" y="1447513"/>
            <a:ext cx="1657200" cy="4353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t>Go to Settings </a:t>
            </a:r>
          </a:p>
        </p:txBody>
      </p:sp>
      <p:pic>
        <p:nvPicPr>
          <p:cNvPr id="2046" name="Shape 2046"/>
          <p:cNvPicPr preferRelativeResize="0"/>
          <p:nvPr/>
        </p:nvPicPr>
        <p:blipFill>
          <a:blip r:embed="rId4">
            <a:alphaModFix/>
          </a:blip>
          <a:stretch>
            <a:fillRect/>
          </a:stretch>
        </p:blipFill>
        <p:spPr>
          <a:xfrm>
            <a:off x="331450" y="3618400"/>
            <a:ext cx="6455481" cy="3113625"/>
          </a:xfrm>
          <a:prstGeom prst="rect">
            <a:avLst/>
          </a:prstGeom>
          <a:noFill/>
          <a:ln>
            <a:noFill/>
          </a:ln>
        </p:spPr>
      </p:pic>
      <p:sp>
        <p:nvSpPr>
          <p:cNvPr id="2047" name="Shape 2047"/>
          <p:cNvSpPr txBox="1"/>
          <p:nvPr/>
        </p:nvSpPr>
        <p:spPr>
          <a:xfrm>
            <a:off x="6959975" y="5481300"/>
            <a:ext cx="2184000" cy="13767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 Web</a:t>
            </a:r>
          </a:p>
          <a:p>
            <a:pPr lvl="0" rtl="0">
              <a:spcBef>
                <a:spcPts val="0"/>
              </a:spcBef>
              <a:buNone/>
            </a:pPr>
            <a:r>
              <a:t/>
            </a:r>
            <a:endParaRPr sz="3000"/>
          </a:p>
        </p:txBody>
      </p:sp>
      <p:sp>
        <p:nvSpPr>
          <p:cNvPr id="2048" name="Shape 2048"/>
          <p:cNvSpPr/>
          <p:nvPr/>
        </p:nvSpPr>
        <p:spPr>
          <a:xfrm>
            <a:off x="6432100" y="108350"/>
            <a:ext cx="395100" cy="391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49" name="Shape 2049"/>
          <p:cNvSpPr/>
          <p:nvPr/>
        </p:nvSpPr>
        <p:spPr>
          <a:xfrm>
            <a:off x="959575" y="4450600"/>
            <a:ext cx="2571300" cy="242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50" name="Shape 2050"/>
          <p:cNvSpPr txBox="1"/>
          <p:nvPr/>
        </p:nvSpPr>
        <p:spPr>
          <a:xfrm>
            <a:off x="7223375" y="3990000"/>
            <a:ext cx="1657200" cy="14913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1800">
                <a:solidFill>
                  <a:schemeClr val="dk1"/>
                </a:solidFill>
              </a:rPr>
              <a:t>C</a:t>
            </a:r>
            <a:r>
              <a:rPr lang="en" sz="1800">
                <a:solidFill>
                  <a:schemeClr val="dk1"/>
                </a:solidFill>
              </a:rPr>
              <a:t>lick to add Buzzfeed to your blocked sites list</a:t>
            </a:r>
          </a:p>
        </p:txBody>
      </p:sp>
      <p:cxnSp>
        <p:nvCxnSpPr>
          <p:cNvPr id="2051" name="Shape 2051"/>
          <p:cNvCxnSpPr/>
          <p:nvPr/>
        </p:nvCxnSpPr>
        <p:spPr>
          <a:xfrm>
            <a:off x="3492725" y="6373600"/>
            <a:ext cx="18900" cy="4845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cxnSp>
        <p:nvCxnSpPr>
          <p:cNvPr id="2056" name="Shape 2056"/>
          <p:cNvCxnSpPr/>
          <p:nvPr/>
        </p:nvCxnSpPr>
        <p:spPr>
          <a:xfrm>
            <a:off x="3527275" y="3226900"/>
            <a:ext cx="3600" cy="391500"/>
          </a:xfrm>
          <a:prstGeom prst="straightConnector1">
            <a:avLst/>
          </a:prstGeom>
          <a:noFill/>
          <a:ln cap="flat" cmpd="sng" w="28575">
            <a:solidFill>
              <a:srgbClr val="000000"/>
            </a:solidFill>
            <a:prstDash val="solid"/>
            <a:round/>
            <a:headEnd len="lg" w="lg" type="none"/>
            <a:tailEnd len="lg" w="lg" type="triangle"/>
          </a:ln>
        </p:spPr>
      </p:cxnSp>
      <p:sp>
        <p:nvSpPr>
          <p:cNvPr id="2057" name="Shape 2057"/>
          <p:cNvSpPr txBox="1"/>
          <p:nvPr/>
        </p:nvSpPr>
        <p:spPr>
          <a:xfrm>
            <a:off x="7291425" y="4002675"/>
            <a:ext cx="1682700" cy="10581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t>Select to add a new website to block</a:t>
            </a:r>
          </a:p>
        </p:txBody>
      </p:sp>
      <p:pic>
        <p:nvPicPr>
          <p:cNvPr id="2058" name="Shape 2058"/>
          <p:cNvPicPr preferRelativeResize="0"/>
          <p:nvPr/>
        </p:nvPicPr>
        <p:blipFill>
          <a:blip r:embed="rId3">
            <a:alphaModFix/>
          </a:blip>
          <a:stretch>
            <a:fillRect/>
          </a:stretch>
        </p:blipFill>
        <p:spPr>
          <a:xfrm>
            <a:off x="331450" y="165150"/>
            <a:ext cx="6455474" cy="3072602"/>
          </a:xfrm>
          <a:prstGeom prst="rect">
            <a:avLst/>
          </a:prstGeom>
          <a:noFill/>
          <a:ln>
            <a:noFill/>
          </a:ln>
        </p:spPr>
      </p:pic>
      <p:sp>
        <p:nvSpPr>
          <p:cNvPr id="2059" name="Shape 2059"/>
          <p:cNvSpPr/>
          <p:nvPr/>
        </p:nvSpPr>
        <p:spPr>
          <a:xfrm>
            <a:off x="956050" y="1019775"/>
            <a:ext cx="395100" cy="242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060" name="Shape 2060"/>
          <p:cNvPicPr preferRelativeResize="0"/>
          <p:nvPr/>
        </p:nvPicPr>
        <p:blipFill>
          <a:blip r:embed="rId4">
            <a:alphaModFix/>
          </a:blip>
          <a:stretch>
            <a:fillRect/>
          </a:stretch>
        </p:blipFill>
        <p:spPr>
          <a:xfrm>
            <a:off x="331450" y="3618400"/>
            <a:ext cx="6455474" cy="3098459"/>
          </a:xfrm>
          <a:prstGeom prst="rect">
            <a:avLst/>
          </a:prstGeom>
          <a:noFill/>
          <a:ln>
            <a:noFill/>
          </a:ln>
        </p:spPr>
      </p:pic>
      <p:sp>
        <p:nvSpPr>
          <p:cNvPr id="2061" name="Shape 2061"/>
          <p:cNvSpPr/>
          <p:nvPr/>
        </p:nvSpPr>
        <p:spPr>
          <a:xfrm>
            <a:off x="956050" y="6118100"/>
            <a:ext cx="2571300" cy="242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62" name="Shape 2062"/>
          <p:cNvSpPr txBox="1"/>
          <p:nvPr/>
        </p:nvSpPr>
        <p:spPr>
          <a:xfrm>
            <a:off x="6959975" y="5481300"/>
            <a:ext cx="2184000" cy="13767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 Web</a:t>
            </a:r>
          </a:p>
          <a:p>
            <a:pPr lvl="0" rtl="0">
              <a:spcBef>
                <a:spcPts val="0"/>
              </a:spcBef>
              <a:buNone/>
            </a:pPr>
            <a:r>
              <a:t/>
            </a:r>
            <a:endParaRPr sz="3000"/>
          </a:p>
        </p:txBody>
      </p:sp>
      <p:sp>
        <p:nvSpPr>
          <p:cNvPr id="2063" name="Shape 2063"/>
          <p:cNvSpPr txBox="1"/>
          <p:nvPr/>
        </p:nvSpPr>
        <p:spPr>
          <a:xfrm>
            <a:off x="7210625" y="1363425"/>
            <a:ext cx="1682700" cy="13767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t>Blocking of Buzzfeed should be enabled now</a:t>
            </a:r>
          </a:p>
        </p:txBody>
      </p:sp>
      <p:cxnSp>
        <p:nvCxnSpPr>
          <p:cNvPr id="2064" name="Shape 2064"/>
          <p:cNvCxnSpPr/>
          <p:nvPr/>
        </p:nvCxnSpPr>
        <p:spPr>
          <a:xfrm>
            <a:off x="3543725" y="6513825"/>
            <a:ext cx="4200" cy="3771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cxnSp>
        <p:nvCxnSpPr>
          <p:cNvPr id="2069" name="Shape 2069"/>
          <p:cNvCxnSpPr/>
          <p:nvPr/>
        </p:nvCxnSpPr>
        <p:spPr>
          <a:xfrm>
            <a:off x="3527275" y="3226900"/>
            <a:ext cx="3600" cy="391500"/>
          </a:xfrm>
          <a:prstGeom prst="straightConnector1">
            <a:avLst/>
          </a:prstGeom>
          <a:noFill/>
          <a:ln cap="flat" cmpd="sng" w="28575">
            <a:solidFill>
              <a:srgbClr val="000000"/>
            </a:solidFill>
            <a:prstDash val="solid"/>
            <a:round/>
            <a:headEnd len="lg" w="lg" type="none"/>
            <a:tailEnd len="lg" w="lg" type="triangle"/>
          </a:ln>
        </p:spPr>
      </p:cxnSp>
      <p:sp>
        <p:nvSpPr>
          <p:cNvPr id="2070" name="Shape 2070"/>
          <p:cNvSpPr txBox="1"/>
          <p:nvPr/>
        </p:nvSpPr>
        <p:spPr>
          <a:xfrm>
            <a:off x="7189425" y="2753400"/>
            <a:ext cx="1682700" cy="1886700"/>
          </a:xfrm>
          <a:prstGeom prst="rect">
            <a:avLst/>
          </a:prstGeom>
          <a:solidFill>
            <a:schemeClr val="lt1"/>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t>Type in </a:t>
            </a:r>
            <a:r>
              <a:rPr lang="en" sz="1800"/>
              <a:t>new website (tumblr) to add it to the blocked sites list</a:t>
            </a:r>
          </a:p>
        </p:txBody>
      </p:sp>
      <p:sp>
        <p:nvSpPr>
          <p:cNvPr id="2071" name="Shape 2071"/>
          <p:cNvSpPr/>
          <p:nvPr/>
        </p:nvSpPr>
        <p:spPr>
          <a:xfrm>
            <a:off x="959575" y="2574375"/>
            <a:ext cx="2571300" cy="242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072" name="Shape 2072"/>
          <p:cNvPicPr preferRelativeResize="0"/>
          <p:nvPr/>
        </p:nvPicPr>
        <p:blipFill>
          <a:blip r:embed="rId3">
            <a:alphaModFix/>
          </a:blip>
          <a:stretch>
            <a:fillRect/>
          </a:stretch>
        </p:blipFill>
        <p:spPr>
          <a:xfrm>
            <a:off x="331450" y="126925"/>
            <a:ext cx="6455476" cy="3086174"/>
          </a:xfrm>
          <a:prstGeom prst="rect">
            <a:avLst/>
          </a:prstGeom>
          <a:noFill/>
          <a:ln>
            <a:noFill/>
          </a:ln>
        </p:spPr>
      </p:pic>
      <p:pic>
        <p:nvPicPr>
          <p:cNvPr id="2073" name="Shape 2073"/>
          <p:cNvPicPr preferRelativeResize="0"/>
          <p:nvPr/>
        </p:nvPicPr>
        <p:blipFill>
          <a:blip r:embed="rId4">
            <a:alphaModFix/>
          </a:blip>
          <a:stretch>
            <a:fillRect/>
          </a:stretch>
        </p:blipFill>
        <p:spPr>
          <a:xfrm>
            <a:off x="331450" y="3657675"/>
            <a:ext cx="6402855" cy="3086176"/>
          </a:xfrm>
          <a:prstGeom prst="rect">
            <a:avLst/>
          </a:prstGeom>
          <a:noFill/>
          <a:ln>
            <a:noFill/>
          </a:ln>
        </p:spPr>
      </p:pic>
      <p:sp>
        <p:nvSpPr>
          <p:cNvPr id="2074" name="Shape 2074"/>
          <p:cNvSpPr/>
          <p:nvPr/>
        </p:nvSpPr>
        <p:spPr>
          <a:xfrm>
            <a:off x="959575" y="2574375"/>
            <a:ext cx="2571300" cy="242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75" name="Shape 2075"/>
          <p:cNvSpPr/>
          <p:nvPr/>
        </p:nvSpPr>
        <p:spPr>
          <a:xfrm>
            <a:off x="959575" y="5875325"/>
            <a:ext cx="2571300" cy="2421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76" name="Shape 2076"/>
          <p:cNvSpPr txBox="1"/>
          <p:nvPr/>
        </p:nvSpPr>
        <p:spPr>
          <a:xfrm>
            <a:off x="6959975" y="5481300"/>
            <a:ext cx="2184000" cy="13767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 Web</a:t>
            </a:r>
          </a:p>
          <a:p>
            <a:pPr lvl="0" rtl="0">
              <a:spcBef>
                <a:spcPts val="0"/>
              </a:spcBef>
              <a:buNone/>
            </a:pPr>
            <a:r>
              <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Shape 2081"/>
          <p:cNvSpPr txBox="1"/>
          <p:nvPr>
            <p:ph type="title"/>
          </p:nvPr>
        </p:nvSpPr>
        <p:spPr>
          <a:xfrm>
            <a:off x="1131750" y="1948500"/>
            <a:ext cx="6880500" cy="1978200"/>
          </a:xfrm>
          <a:prstGeom prst="rect">
            <a:avLst/>
          </a:prstGeom>
        </p:spPr>
        <p:txBody>
          <a:bodyPr anchorCtr="0" anchor="b" bIns="91425" lIns="91425" rIns="91425" wrap="square" tIns="91425">
            <a:noAutofit/>
          </a:bodyPr>
          <a:lstStyle/>
          <a:p>
            <a:pPr lvl="0" rtl="0">
              <a:spcBef>
                <a:spcPts val="0"/>
              </a:spcBef>
              <a:buClr>
                <a:srgbClr val="000000"/>
              </a:buClr>
              <a:buSzPts val="1100"/>
              <a:buFont typeface="Arial"/>
              <a:buNone/>
            </a:pPr>
            <a:r>
              <a:rPr lang="en" sz="7200"/>
              <a:t>task #2 flow: Mobile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5" name="Shape 2085"/>
        <p:cNvGrpSpPr/>
        <p:nvPr/>
      </p:nvGrpSpPr>
      <p:grpSpPr>
        <a:xfrm>
          <a:off x="0" y="0"/>
          <a:ext cx="0" cy="0"/>
          <a:chOff x="0" y="0"/>
          <a:chExt cx="0" cy="0"/>
        </a:xfrm>
      </p:grpSpPr>
      <p:pic>
        <p:nvPicPr>
          <p:cNvPr id="2086" name="Shape 2086"/>
          <p:cNvPicPr preferRelativeResize="0"/>
          <p:nvPr/>
        </p:nvPicPr>
        <p:blipFill>
          <a:blip r:embed="rId3">
            <a:alphaModFix/>
          </a:blip>
          <a:stretch>
            <a:fillRect/>
          </a:stretch>
        </p:blipFill>
        <p:spPr>
          <a:xfrm>
            <a:off x="965700" y="419738"/>
            <a:ext cx="1669506" cy="3295700"/>
          </a:xfrm>
          <a:prstGeom prst="rect">
            <a:avLst/>
          </a:prstGeom>
          <a:noFill/>
          <a:ln>
            <a:noFill/>
          </a:ln>
        </p:spPr>
      </p:pic>
      <p:pic>
        <p:nvPicPr>
          <p:cNvPr id="2087" name="Shape 2087"/>
          <p:cNvPicPr preferRelativeResize="0"/>
          <p:nvPr/>
        </p:nvPicPr>
        <p:blipFill>
          <a:blip r:embed="rId4">
            <a:alphaModFix/>
          </a:blip>
          <a:stretch>
            <a:fillRect/>
          </a:stretch>
        </p:blipFill>
        <p:spPr>
          <a:xfrm>
            <a:off x="3664100" y="408013"/>
            <a:ext cx="1669501" cy="3319174"/>
          </a:xfrm>
          <a:prstGeom prst="rect">
            <a:avLst/>
          </a:prstGeom>
          <a:noFill/>
          <a:ln>
            <a:noFill/>
          </a:ln>
        </p:spPr>
      </p:pic>
      <p:pic>
        <p:nvPicPr>
          <p:cNvPr id="2088" name="Shape 2088"/>
          <p:cNvPicPr preferRelativeResize="0"/>
          <p:nvPr/>
        </p:nvPicPr>
        <p:blipFill>
          <a:blip r:embed="rId5">
            <a:alphaModFix/>
          </a:blip>
          <a:stretch>
            <a:fillRect/>
          </a:stretch>
        </p:blipFill>
        <p:spPr>
          <a:xfrm>
            <a:off x="6628675" y="420425"/>
            <a:ext cx="1669499" cy="3342975"/>
          </a:xfrm>
          <a:prstGeom prst="rect">
            <a:avLst/>
          </a:prstGeom>
          <a:noFill/>
          <a:ln>
            <a:noFill/>
          </a:ln>
        </p:spPr>
      </p:pic>
      <p:pic>
        <p:nvPicPr>
          <p:cNvPr id="2089" name="Shape 2089"/>
          <p:cNvPicPr preferRelativeResize="0"/>
          <p:nvPr/>
        </p:nvPicPr>
        <p:blipFill>
          <a:blip r:embed="rId6">
            <a:alphaModFix/>
          </a:blip>
          <a:stretch>
            <a:fillRect/>
          </a:stretch>
        </p:blipFill>
        <p:spPr>
          <a:xfrm>
            <a:off x="2271475" y="3829525"/>
            <a:ext cx="1530699" cy="3028474"/>
          </a:xfrm>
          <a:prstGeom prst="rect">
            <a:avLst/>
          </a:prstGeom>
          <a:noFill/>
          <a:ln>
            <a:noFill/>
          </a:ln>
        </p:spPr>
      </p:pic>
      <p:pic>
        <p:nvPicPr>
          <p:cNvPr id="2090" name="Shape 2090"/>
          <p:cNvPicPr preferRelativeResize="0"/>
          <p:nvPr/>
        </p:nvPicPr>
        <p:blipFill>
          <a:blip r:embed="rId3">
            <a:alphaModFix/>
          </a:blip>
          <a:stretch>
            <a:fillRect/>
          </a:stretch>
        </p:blipFill>
        <p:spPr>
          <a:xfrm>
            <a:off x="5148875" y="3832925"/>
            <a:ext cx="1530699" cy="3021683"/>
          </a:xfrm>
          <a:prstGeom prst="rect">
            <a:avLst/>
          </a:prstGeom>
          <a:noFill/>
          <a:ln>
            <a:noFill/>
          </a:ln>
        </p:spPr>
      </p:pic>
      <p:cxnSp>
        <p:nvCxnSpPr>
          <p:cNvPr id="2091" name="Shape 2091"/>
          <p:cNvCxnSpPr/>
          <p:nvPr/>
        </p:nvCxnSpPr>
        <p:spPr>
          <a:xfrm>
            <a:off x="2755906" y="2067588"/>
            <a:ext cx="787500" cy="0"/>
          </a:xfrm>
          <a:prstGeom prst="straightConnector1">
            <a:avLst/>
          </a:prstGeom>
          <a:noFill/>
          <a:ln cap="flat" cmpd="sng" w="28575">
            <a:solidFill>
              <a:srgbClr val="000000"/>
            </a:solidFill>
            <a:prstDash val="solid"/>
            <a:round/>
            <a:headEnd len="lg" w="lg" type="none"/>
            <a:tailEnd len="lg" w="lg" type="triangle"/>
          </a:ln>
        </p:spPr>
      </p:cxnSp>
      <p:cxnSp>
        <p:nvCxnSpPr>
          <p:cNvPr id="2092" name="Shape 2092"/>
          <p:cNvCxnSpPr/>
          <p:nvPr/>
        </p:nvCxnSpPr>
        <p:spPr>
          <a:xfrm>
            <a:off x="5587394" y="2067588"/>
            <a:ext cx="787500" cy="0"/>
          </a:xfrm>
          <a:prstGeom prst="straightConnector1">
            <a:avLst/>
          </a:prstGeom>
          <a:noFill/>
          <a:ln cap="flat" cmpd="sng" w="28575">
            <a:solidFill>
              <a:srgbClr val="000000"/>
            </a:solidFill>
            <a:prstDash val="solid"/>
            <a:round/>
            <a:headEnd len="lg" w="lg" type="none"/>
            <a:tailEnd len="lg" w="lg" type="triangle"/>
          </a:ln>
        </p:spPr>
      </p:cxnSp>
      <p:cxnSp>
        <p:nvCxnSpPr>
          <p:cNvPr id="2093" name="Shape 2093"/>
          <p:cNvCxnSpPr/>
          <p:nvPr/>
        </p:nvCxnSpPr>
        <p:spPr>
          <a:xfrm rot="10800000">
            <a:off x="4007981" y="5197038"/>
            <a:ext cx="869400" cy="0"/>
          </a:xfrm>
          <a:prstGeom prst="straightConnector1">
            <a:avLst/>
          </a:prstGeom>
          <a:noFill/>
          <a:ln cap="flat" cmpd="sng" w="28575">
            <a:solidFill>
              <a:srgbClr val="000000"/>
            </a:solidFill>
            <a:prstDash val="solid"/>
            <a:round/>
            <a:headEnd len="lg" w="lg" type="none"/>
            <a:tailEnd len="lg" w="lg" type="triangle"/>
          </a:ln>
        </p:spPr>
      </p:cxnSp>
      <p:cxnSp>
        <p:nvCxnSpPr>
          <p:cNvPr id="2094" name="Shape 2094"/>
          <p:cNvCxnSpPr/>
          <p:nvPr/>
        </p:nvCxnSpPr>
        <p:spPr>
          <a:xfrm flipH="1">
            <a:off x="6883550" y="3992400"/>
            <a:ext cx="707100" cy="690000"/>
          </a:xfrm>
          <a:prstGeom prst="straightConnector1">
            <a:avLst/>
          </a:prstGeom>
          <a:noFill/>
          <a:ln cap="flat" cmpd="sng" w="28575">
            <a:solidFill>
              <a:srgbClr val="000000"/>
            </a:solidFill>
            <a:prstDash val="solid"/>
            <a:round/>
            <a:headEnd len="lg" w="lg" type="none"/>
            <a:tailEnd len="lg" w="lg" type="triangle"/>
          </a:ln>
        </p:spPr>
      </p:cxnSp>
      <p:sp>
        <p:nvSpPr>
          <p:cNvPr id="2095" name="Shape 2095"/>
          <p:cNvSpPr txBox="1"/>
          <p:nvPr/>
        </p:nvSpPr>
        <p:spPr>
          <a:xfrm>
            <a:off x="7158900" y="4972250"/>
            <a:ext cx="1667400" cy="12663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2</a:t>
            </a:r>
          </a:p>
          <a:p>
            <a:pPr lvl="0" algn="ctr">
              <a:spcBef>
                <a:spcPts val="0"/>
              </a:spcBef>
              <a:buNone/>
            </a:pPr>
            <a:r>
              <a:rPr b="1" lang="en" sz="3000"/>
              <a:t>Mobile</a:t>
            </a:r>
          </a:p>
          <a:p>
            <a:pPr lvl="0">
              <a:spcBef>
                <a:spcPts val="0"/>
              </a:spcBef>
              <a:buNone/>
            </a:pPr>
            <a:r>
              <a:t/>
            </a:r>
            <a:endParaRPr sz="3000"/>
          </a:p>
        </p:txBody>
      </p:sp>
      <p:sp>
        <p:nvSpPr>
          <p:cNvPr id="2096" name="Shape 2096"/>
          <p:cNvSpPr txBox="1"/>
          <p:nvPr/>
        </p:nvSpPr>
        <p:spPr>
          <a:xfrm>
            <a:off x="2556250" y="1252100"/>
            <a:ext cx="1107900" cy="5835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algn="ctr">
              <a:spcBef>
                <a:spcPts val="0"/>
              </a:spcBef>
              <a:buNone/>
            </a:pPr>
            <a:r>
              <a:rPr lang="en">
                <a:highlight>
                  <a:srgbClr val="FFFFFF"/>
                </a:highlight>
              </a:rPr>
              <a:t>Click on crab</a:t>
            </a:r>
          </a:p>
        </p:txBody>
      </p:sp>
      <p:sp>
        <p:nvSpPr>
          <p:cNvPr id="2097" name="Shape 2097"/>
          <p:cNvSpPr txBox="1"/>
          <p:nvPr/>
        </p:nvSpPr>
        <p:spPr>
          <a:xfrm>
            <a:off x="3159288" y="107700"/>
            <a:ext cx="2595300" cy="312600"/>
          </a:xfrm>
          <a:prstGeom prst="rect">
            <a:avLst/>
          </a:prstGeom>
          <a:noFill/>
          <a:ln>
            <a:noFill/>
          </a:ln>
        </p:spPr>
        <p:txBody>
          <a:bodyPr anchorCtr="0" anchor="t" bIns="91425" lIns="91425" rIns="91425" wrap="square" tIns="91425">
            <a:noAutofit/>
          </a:bodyPr>
          <a:lstStyle/>
          <a:p>
            <a:pPr lvl="0" rtl="0">
              <a:spcBef>
                <a:spcPts val="0"/>
              </a:spcBef>
              <a:buNone/>
            </a:pPr>
            <a:r>
              <a:rPr b="1" lang="en">
                <a:highlight>
                  <a:srgbClr val="FFFFFF"/>
                </a:highlight>
              </a:rPr>
              <a:t>Timer starts automatically</a:t>
            </a:r>
          </a:p>
        </p:txBody>
      </p:sp>
      <p:sp>
        <p:nvSpPr>
          <p:cNvPr id="2098" name="Shape 2098"/>
          <p:cNvSpPr txBox="1"/>
          <p:nvPr/>
        </p:nvSpPr>
        <p:spPr>
          <a:xfrm>
            <a:off x="6291175" y="107700"/>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b="1" lang="en">
                <a:highlight>
                  <a:srgbClr val="FFFFFF"/>
                </a:highlight>
              </a:rPr>
              <a:t>Click buttons to navigate</a:t>
            </a:r>
          </a:p>
        </p:txBody>
      </p:sp>
      <p:sp>
        <p:nvSpPr>
          <p:cNvPr id="2099" name="Shape 2099"/>
          <p:cNvSpPr txBox="1"/>
          <p:nvPr/>
        </p:nvSpPr>
        <p:spPr>
          <a:xfrm>
            <a:off x="5352950" y="1398125"/>
            <a:ext cx="1275600" cy="4980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a:spcBef>
                <a:spcPts val="0"/>
              </a:spcBef>
              <a:buNone/>
            </a:pPr>
            <a:r>
              <a:rPr lang="en">
                <a:highlight>
                  <a:srgbClr val="FFFFFF"/>
                </a:highlight>
              </a:rPr>
              <a:t>Click on page</a:t>
            </a:r>
          </a:p>
          <a:p>
            <a:pPr lvl="0" rtl="0">
              <a:spcBef>
                <a:spcPts val="0"/>
              </a:spcBef>
              <a:buNone/>
            </a:pPr>
            <a:r>
              <a:t/>
            </a:r>
            <a:endParaRPr>
              <a:highlight>
                <a:srgbClr val="FFFFFF"/>
              </a:highlight>
            </a:endParaRPr>
          </a:p>
        </p:txBody>
      </p:sp>
      <p:sp>
        <p:nvSpPr>
          <p:cNvPr id="2100" name="Shape 2100"/>
          <p:cNvSpPr txBox="1"/>
          <p:nvPr/>
        </p:nvSpPr>
        <p:spPr>
          <a:xfrm>
            <a:off x="3837725" y="4474250"/>
            <a:ext cx="1275600" cy="5835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a:highlight>
                  <a:srgbClr val="FFFFFF"/>
                </a:highlight>
              </a:rPr>
              <a:t>Click on worm </a:t>
            </a:r>
          </a:p>
        </p:txBody>
      </p:sp>
      <p:sp>
        <p:nvSpPr>
          <p:cNvPr id="2101" name="Shape 2101"/>
          <p:cNvSpPr txBox="1"/>
          <p:nvPr/>
        </p:nvSpPr>
        <p:spPr>
          <a:xfrm>
            <a:off x="7158900" y="4369800"/>
            <a:ext cx="1530600" cy="4137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a:highlight>
                  <a:srgbClr val="FFFFFF"/>
                </a:highlight>
              </a:rPr>
              <a:t>Click on home</a:t>
            </a:r>
          </a:p>
        </p:txBody>
      </p:sp>
      <p:cxnSp>
        <p:nvCxnSpPr>
          <p:cNvPr id="2102" name="Shape 2102"/>
          <p:cNvCxnSpPr/>
          <p:nvPr/>
        </p:nvCxnSpPr>
        <p:spPr>
          <a:xfrm flipH="1">
            <a:off x="5541125" y="2239075"/>
            <a:ext cx="752700" cy="13200"/>
          </a:xfrm>
          <a:prstGeom prst="straightConnector1">
            <a:avLst/>
          </a:prstGeom>
          <a:noFill/>
          <a:ln cap="flat" cmpd="sng" w="28575">
            <a:solidFill>
              <a:srgbClr val="000000"/>
            </a:solidFill>
            <a:prstDash val="solid"/>
            <a:round/>
            <a:headEnd len="lg" w="lg" type="none"/>
            <a:tailEnd len="lg" w="lg" type="triangle"/>
          </a:ln>
        </p:spPr>
      </p:cxnSp>
      <p:sp>
        <p:nvSpPr>
          <p:cNvPr id="2103" name="Shape 2103"/>
          <p:cNvSpPr txBox="1"/>
          <p:nvPr/>
        </p:nvSpPr>
        <p:spPr>
          <a:xfrm>
            <a:off x="5308550" y="2339950"/>
            <a:ext cx="1364400" cy="5835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a:highlight>
                  <a:srgbClr val="FFFFFF"/>
                </a:highlight>
              </a:rPr>
              <a:t>Clicks on restart</a:t>
            </a:r>
          </a:p>
        </p:txBody>
      </p:sp>
      <p:sp>
        <p:nvSpPr>
          <p:cNvPr id="2104" name="Shape 2104"/>
          <p:cNvSpPr/>
          <p:nvPr/>
        </p:nvSpPr>
        <p:spPr>
          <a:xfrm>
            <a:off x="6719750" y="2013400"/>
            <a:ext cx="652200" cy="498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5" name="Shape 2105"/>
          <p:cNvSpPr/>
          <p:nvPr/>
        </p:nvSpPr>
        <p:spPr>
          <a:xfrm>
            <a:off x="5264150" y="6100625"/>
            <a:ext cx="323400" cy="4137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6" name="Shape 2106"/>
          <p:cNvSpPr txBox="1"/>
          <p:nvPr/>
        </p:nvSpPr>
        <p:spPr>
          <a:xfrm>
            <a:off x="2120500" y="3763400"/>
            <a:ext cx="2058300" cy="312600"/>
          </a:xfrm>
          <a:prstGeom prst="rect">
            <a:avLst/>
          </a:prstGeom>
          <a:solidFill>
            <a:srgbClr val="FFFFFF"/>
          </a:solidFill>
          <a:ln>
            <a:noFill/>
          </a:ln>
        </p:spPr>
        <p:txBody>
          <a:bodyPr anchorCtr="0" anchor="t" bIns="91425" lIns="91425" rIns="91425" wrap="square" tIns="91425">
            <a:noAutofit/>
          </a:bodyPr>
          <a:lstStyle/>
          <a:p>
            <a:pPr lvl="0" rtl="0">
              <a:spcBef>
                <a:spcPts val="0"/>
              </a:spcBef>
              <a:buNone/>
            </a:pPr>
            <a:r>
              <a:rPr lang="en">
                <a:highlight>
                  <a:srgbClr val="FFFFFF"/>
                </a:highlight>
              </a:rPr>
              <a:t>After feeding the crab</a:t>
            </a:r>
          </a:p>
        </p:txBody>
      </p:sp>
      <p:sp>
        <p:nvSpPr>
          <p:cNvPr id="2107" name="Shape 2107"/>
          <p:cNvSpPr txBox="1"/>
          <p:nvPr/>
        </p:nvSpPr>
        <p:spPr>
          <a:xfrm>
            <a:off x="5152175" y="37149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Main Page</a:t>
            </a:r>
          </a:p>
        </p:txBody>
      </p:sp>
      <p:sp>
        <p:nvSpPr>
          <p:cNvPr id="2108" name="Shape 2108"/>
          <p:cNvSpPr txBox="1"/>
          <p:nvPr/>
        </p:nvSpPr>
        <p:spPr>
          <a:xfrm>
            <a:off x="1118100" y="2601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b="1" lang="en">
                <a:highlight>
                  <a:srgbClr val="FFFFFF"/>
                </a:highlight>
              </a:rPr>
              <a:t>Main Page</a:t>
            </a:r>
          </a:p>
        </p:txBody>
      </p:sp>
      <p:sp>
        <p:nvSpPr>
          <p:cNvPr id="2109" name="Shape 2109"/>
          <p:cNvSpPr/>
          <p:nvPr/>
        </p:nvSpPr>
        <p:spPr>
          <a:xfrm>
            <a:off x="3802175" y="824275"/>
            <a:ext cx="1364400" cy="24459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0" name="Shape 2110"/>
          <p:cNvSpPr/>
          <p:nvPr/>
        </p:nvSpPr>
        <p:spPr>
          <a:xfrm>
            <a:off x="1205200" y="1996675"/>
            <a:ext cx="787500" cy="498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1" name="Shape 2111"/>
          <p:cNvSpPr/>
          <p:nvPr/>
        </p:nvSpPr>
        <p:spPr>
          <a:xfrm>
            <a:off x="7524100" y="2013400"/>
            <a:ext cx="652200" cy="498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5" name="Shape 2115"/>
        <p:cNvGrpSpPr/>
        <p:nvPr/>
      </p:nvGrpSpPr>
      <p:grpSpPr>
        <a:xfrm>
          <a:off x="0" y="0"/>
          <a:ext cx="0" cy="0"/>
          <a:chOff x="0" y="0"/>
          <a:chExt cx="0" cy="0"/>
        </a:xfrm>
      </p:grpSpPr>
      <p:sp>
        <p:nvSpPr>
          <p:cNvPr id="2116" name="Shape 2116"/>
          <p:cNvSpPr txBox="1"/>
          <p:nvPr>
            <p:ph type="title"/>
          </p:nvPr>
        </p:nvSpPr>
        <p:spPr>
          <a:xfrm>
            <a:off x="1131750" y="1948500"/>
            <a:ext cx="6880500" cy="1978200"/>
          </a:xfrm>
          <a:prstGeom prst="rect">
            <a:avLst/>
          </a:prstGeom>
        </p:spPr>
        <p:txBody>
          <a:bodyPr anchorCtr="0" anchor="b" bIns="91425" lIns="91425" rIns="91425" wrap="square" tIns="91425">
            <a:noAutofit/>
          </a:bodyPr>
          <a:lstStyle/>
          <a:p>
            <a:pPr lvl="0" rtl="0">
              <a:spcBef>
                <a:spcPts val="0"/>
              </a:spcBef>
              <a:buClr>
                <a:srgbClr val="000000"/>
              </a:buClr>
              <a:buSzPts val="1100"/>
              <a:buFont typeface="Arial"/>
              <a:buNone/>
            </a:pPr>
            <a:r>
              <a:rPr lang="en" sz="7200"/>
              <a:t>task #3 flow (Medium): Web</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cxnSp>
        <p:nvCxnSpPr>
          <p:cNvPr id="2121" name="Shape 2121"/>
          <p:cNvCxnSpPr/>
          <p:nvPr/>
        </p:nvCxnSpPr>
        <p:spPr>
          <a:xfrm flipH="1">
            <a:off x="2718156" y="3112488"/>
            <a:ext cx="22800" cy="530700"/>
          </a:xfrm>
          <a:prstGeom prst="straightConnector1">
            <a:avLst/>
          </a:prstGeom>
          <a:noFill/>
          <a:ln cap="flat" cmpd="sng" w="28575">
            <a:solidFill>
              <a:srgbClr val="000000"/>
            </a:solidFill>
            <a:prstDash val="solid"/>
            <a:round/>
            <a:headEnd len="lg" w="lg" type="none"/>
            <a:tailEnd len="lg" w="lg" type="triangle"/>
          </a:ln>
        </p:spPr>
      </p:cxnSp>
      <p:pic>
        <p:nvPicPr>
          <p:cNvPr id="2122" name="Shape 2122"/>
          <p:cNvPicPr preferRelativeResize="0"/>
          <p:nvPr/>
        </p:nvPicPr>
        <p:blipFill>
          <a:blip r:embed="rId3">
            <a:alphaModFix/>
          </a:blip>
          <a:stretch>
            <a:fillRect/>
          </a:stretch>
        </p:blipFill>
        <p:spPr>
          <a:xfrm>
            <a:off x="182663" y="413768"/>
            <a:ext cx="5673301" cy="2698734"/>
          </a:xfrm>
          <a:prstGeom prst="rect">
            <a:avLst/>
          </a:prstGeom>
          <a:noFill/>
          <a:ln>
            <a:noFill/>
          </a:ln>
        </p:spPr>
      </p:pic>
      <p:sp>
        <p:nvSpPr>
          <p:cNvPr id="2123" name="Shape 2123"/>
          <p:cNvSpPr txBox="1"/>
          <p:nvPr/>
        </p:nvSpPr>
        <p:spPr>
          <a:xfrm>
            <a:off x="1566599" y="37613"/>
            <a:ext cx="2137500" cy="312600"/>
          </a:xfrm>
          <a:prstGeom prst="rect">
            <a:avLst/>
          </a:prstGeom>
          <a:noFill/>
          <a:ln>
            <a:noFill/>
          </a:ln>
        </p:spPr>
        <p:txBody>
          <a:bodyPr anchorCtr="0" anchor="t" bIns="91425" lIns="91425" rIns="91425" wrap="square" tIns="91425">
            <a:noAutofit/>
          </a:bodyPr>
          <a:lstStyle/>
          <a:p>
            <a:pPr lvl="0" rtl="0">
              <a:spcBef>
                <a:spcPts val="0"/>
              </a:spcBef>
              <a:buNone/>
            </a:pPr>
            <a:r>
              <a:rPr b="1" lang="en">
                <a:highlight>
                  <a:srgbClr val="FFFFFF"/>
                </a:highlight>
              </a:rPr>
              <a:t>Main Page</a:t>
            </a:r>
          </a:p>
        </p:txBody>
      </p:sp>
      <p:sp>
        <p:nvSpPr>
          <p:cNvPr id="2124" name="Shape 2124"/>
          <p:cNvSpPr txBox="1"/>
          <p:nvPr/>
        </p:nvSpPr>
        <p:spPr>
          <a:xfrm>
            <a:off x="3031150" y="6154975"/>
            <a:ext cx="2808300" cy="665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3: Web</a:t>
            </a:r>
          </a:p>
          <a:p>
            <a:pPr lvl="0" rtl="0">
              <a:spcBef>
                <a:spcPts val="0"/>
              </a:spcBef>
              <a:buNone/>
            </a:pPr>
            <a:r>
              <a:t/>
            </a:r>
            <a:endParaRPr sz="3000"/>
          </a:p>
        </p:txBody>
      </p:sp>
      <p:pic>
        <p:nvPicPr>
          <p:cNvPr id="2125" name="Shape 2125"/>
          <p:cNvPicPr preferRelativeResize="0"/>
          <p:nvPr/>
        </p:nvPicPr>
        <p:blipFill>
          <a:blip r:embed="rId4">
            <a:alphaModFix/>
          </a:blip>
          <a:stretch>
            <a:fillRect/>
          </a:stretch>
        </p:blipFill>
        <p:spPr>
          <a:xfrm>
            <a:off x="221340" y="3607900"/>
            <a:ext cx="5595984" cy="2676850"/>
          </a:xfrm>
          <a:prstGeom prst="rect">
            <a:avLst/>
          </a:prstGeom>
          <a:noFill/>
          <a:ln>
            <a:noFill/>
          </a:ln>
        </p:spPr>
      </p:pic>
      <p:sp>
        <p:nvSpPr>
          <p:cNvPr id="2126" name="Shape 2126"/>
          <p:cNvSpPr txBox="1"/>
          <p:nvPr/>
        </p:nvSpPr>
        <p:spPr>
          <a:xfrm>
            <a:off x="6365900" y="1463000"/>
            <a:ext cx="2493300" cy="9591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Click on self-care calendar and it should appear</a:t>
            </a:r>
          </a:p>
        </p:txBody>
      </p:sp>
      <p:sp>
        <p:nvSpPr>
          <p:cNvPr id="2127" name="Shape 2127"/>
          <p:cNvSpPr txBox="1"/>
          <p:nvPr/>
        </p:nvSpPr>
        <p:spPr>
          <a:xfrm>
            <a:off x="6184400" y="4216750"/>
            <a:ext cx="2867400" cy="7482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 sz="1800">
                <a:highlight>
                  <a:srgbClr val="FFFFFF"/>
                </a:highlight>
              </a:rPr>
              <a:t>Click on “wanna go swimming?”</a:t>
            </a:r>
          </a:p>
        </p:txBody>
      </p:sp>
      <p:sp>
        <p:nvSpPr>
          <p:cNvPr id="2128" name="Shape 2128"/>
          <p:cNvSpPr/>
          <p:nvPr/>
        </p:nvSpPr>
        <p:spPr>
          <a:xfrm>
            <a:off x="395150" y="1007675"/>
            <a:ext cx="561000" cy="229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9" name="Shape 2129"/>
          <p:cNvSpPr/>
          <p:nvPr/>
        </p:nvSpPr>
        <p:spPr>
          <a:xfrm>
            <a:off x="3031150" y="4476100"/>
            <a:ext cx="754800" cy="229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130" name="Shape 2130"/>
          <p:cNvCxnSpPr/>
          <p:nvPr/>
        </p:nvCxnSpPr>
        <p:spPr>
          <a:xfrm flipH="1">
            <a:off x="2623956" y="6222313"/>
            <a:ext cx="22800" cy="530700"/>
          </a:xfrm>
          <a:prstGeom prst="straightConnector1">
            <a:avLst/>
          </a:prstGeom>
          <a:noFill/>
          <a:ln cap="flat" cmpd="sng" w="28575">
            <a:solidFill>
              <a:srgbClr val="000000"/>
            </a:solidFill>
            <a:prstDash val="solid"/>
            <a:round/>
            <a:headEnd len="lg" w="lg" type="none"/>
            <a:tailEnd len="lg" w="lg"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cxnSp>
        <p:nvCxnSpPr>
          <p:cNvPr id="2135" name="Shape 2135"/>
          <p:cNvCxnSpPr/>
          <p:nvPr/>
        </p:nvCxnSpPr>
        <p:spPr>
          <a:xfrm>
            <a:off x="13109894" y="2544013"/>
            <a:ext cx="787500" cy="0"/>
          </a:xfrm>
          <a:prstGeom prst="straightConnector1">
            <a:avLst/>
          </a:prstGeom>
          <a:noFill/>
          <a:ln cap="flat" cmpd="sng" w="28575">
            <a:solidFill>
              <a:srgbClr val="000000"/>
            </a:solidFill>
            <a:prstDash val="solid"/>
            <a:round/>
            <a:headEnd len="lg" w="lg" type="none"/>
            <a:tailEnd len="lg" w="lg" type="triangle"/>
          </a:ln>
        </p:spPr>
      </p:cxnSp>
      <p:sp>
        <p:nvSpPr>
          <p:cNvPr id="2136" name="Shape 2136"/>
          <p:cNvSpPr txBox="1"/>
          <p:nvPr/>
        </p:nvSpPr>
        <p:spPr>
          <a:xfrm>
            <a:off x="14406050" y="1336375"/>
            <a:ext cx="1667400" cy="12663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3</a:t>
            </a:r>
          </a:p>
          <a:p>
            <a:pPr lvl="0" rtl="0" algn="ctr">
              <a:spcBef>
                <a:spcPts val="0"/>
              </a:spcBef>
              <a:buNone/>
            </a:pPr>
            <a:r>
              <a:rPr b="1" lang="en" sz="3000"/>
              <a:t>Web</a:t>
            </a:r>
          </a:p>
          <a:p>
            <a:pPr lvl="0" rtl="0">
              <a:spcBef>
                <a:spcPts val="0"/>
              </a:spcBef>
              <a:buNone/>
            </a:pPr>
            <a:r>
              <a:t/>
            </a:r>
            <a:endParaRPr sz="3000"/>
          </a:p>
        </p:txBody>
      </p:sp>
      <p:sp>
        <p:nvSpPr>
          <p:cNvPr id="2137" name="Shape 2137"/>
          <p:cNvSpPr txBox="1"/>
          <p:nvPr/>
        </p:nvSpPr>
        <p:spPr>
          <a:xfrm>
            <a:off x="12211525" y="584125"/>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Timer starts automatically</a:t>
            </a:r>
          </a:p>
        </p:txBody>
      </p:sp>
      <p:sp>
        <p:nvSpPr>
          <p:cNvPr id="2138" name="Shape 2138"/>
          <p:cNvSpPr txBox="1"/>
          <p:nvPr/>
        </p:nvSpPr>
        <p:spPr>
          <a:xfrm>
            <a:off x="13813675" y="584125"/>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buttons to navigate</a:t>
            </a:r>
          </a:p>
        </p:txBody>
      </p:sp>
      <p:sp>
        <p:nvSpPr>
          <p:cNvPr id="2139" name="Shape 2139"/>
          <p:cNvSpPr txBox="1"/>
          <p:nvPr/>
        </p:nvSpPr>
        <p:spPr>
          <a:xfrm>
            <a:off x="12875453" y="205995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page</a:t>
            </a:r>
          </a:p>
          <a:p>
            <a:pPr lvl="0" rtl="0">
              <a:spcBef>
                <a:spcPts val="0"/>
              </a:spcBef>
              <a:buNone/>
            </a:pPr>
            <a:r>
              <a:t/>
            </a:r>
            <a:endParaRPr>
              <a:highlight>
                <a:srgbClr val="FFFFFF"/>
              </a:highlight>
            </a:endParaRPr>
          </a:p>
        </p:txBody>
      </p:sp>
      <p:sp>
        <p:nvSpPr>
          <p:cNvPr id="2140" name="Shape 2140"/>
          <p:cNvSpPr txBox="1"/>
          <p:nvPr/>
        </p:nvSpPr>
        <p:spPr>
          <a:xfrm>
            <a:off x="6431700" y="4517700"/>
            <a:ext cx="2457300" cy="8106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highlight>
                  <a:srgbClr val="FFFFFF"/>
                </a:highlight>
              </a:rPr>
              <a:t>Adds self care item to  the calendar</a:t>
            </a:r>
          </a:p>
        </p:txBody>
      </p:sp>
      <p:sp>
        <p:nvSpPr>
          <p:cNvPr id="2141" name="Shape 2141"/>
          <p:cNvSpPr txBox="1"/>
          <p:nvPr/>
        </p:nvSpPr>
        <p:spPr>
          <a:xfrm>
            <a:off x="7171425" y="796600"/>
            <a:ext cx="1530600" cy="4527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highlight>
                  <a:srgbClr val="FFFFFF"/>
                </a:highlight>
              </a:rPr>
              <a:t>Click confirm</a:t>
            </a:r>
          </a:p>
        </p:txBody>
      </p:sp>
      <p:cxnSp>
        <p:nvCxnSpPr>
          <p:cNvPr id="2142" name="Shape 2142"/>
          <p:cNvCxnSpPr/>
          <p:nvPr/>
        </p:nvCxnSpPr>
        <p:spPr>
          <a:xfrm flipH="1">
            <a:off x="13063625" y="2715500"/>
            <a:ext cx="752700" cy="13200"/>
          </a:xfrm>
          <a:prstGeom prst="straightConnector1">
            <a:avLst/>
          </a:prstGeom>
          <a:noFill/>
          <a:ln cap="flat" cmpd="sng" w="28575">
            <a:solidFill>
              <a:srgbClr val="000000"/>
            </a:solidFill>
            <a:prstDash val="solid"/>
            <a:round/>
            <a:headEnd len="lg" w="lg" type="none"/>
            <a:tailEnd len="lg" w="lg" type="triangle"/>
          </a:ln>
        </p:spPr>
      </p:cxnSp>
      <p:sp>
        <p:nvSpPr>
          <p:cNvPr id="2143" name="Shape 2143"/>
          <p:cNvSpPr txBox="1"/>
          <p:nvPr/>
        </p:nvSpPr>
        <p:spPr>
          <a:xfrm>
            <a:off x="12786653" y="28375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Clicks on restart</a:t>
            </a:r>
          </a:p>
        </p:txBody>
      </p:sp>
      <p:sp>
        <p:nvSpPr>
          <p:cNvPr id="2144" name="Shape 2144"/>
          <p:cNvSpPr txBox="1"/>
          <p:nvPr/>
        </p:nvSpPr>
        <p:spPr>
          <a:xfrm>
            <a:off x="6256200" y="6192575"/>
            <a:ext cx="2808300" cy="665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3: Web</a:t>
            </a:r>
          </a:p>
          <a:p>
            <a:pPr lvl="0" rtl="0">
              <a:spcBef>
                <a:spcPts val="0"/>
              </a:spcBef>
              <a:buNone/>
            </a:pPr>
            <a:r>
              <a:t/>
            </a:r>
            <a:endParaRPr sz="3000"/>
          </a:p>
        </p:txBody>
      </p:sp>
      <p:pic>
        <p:nvPicPr>
          <p:cNvPr id="2145" name="Shape 2145"/>
          <p:cNvPicPr preferRelativeResize="0"/>
          <p:nvPr/>
        </p:nvPicPr>
        <p:blipFill>
          <a:blip r:embed="rId3">
            <a:alphaModFix/>
          </a:blip>
          <a:stretch>
            <a:fillRect/>
          </a:stretch>
        </p:blipFill>
        <p:spPr>
          <a:xfrm>
            <a:off x="254375" y="366075"/>
            <a:ext cx="5653501" cy="2693250"/>
          </a:xfrm>
          <a:prstGeom prst="rect">
            <a:avLst/>
          </a:prstGeom>
          <a:noFill/>
          <a:ln>
            <a:noFill/>
          </a:ln>
        </p:spPr>
      </p:pic>
      <p:sp>
        <p:nvSpPr>
          <p:cNvPr id="2146" name="Shape 2146"/>
          <p:cNvSpPr/>
          <p:nvPr/>
        </p:nvSpPr>
        <p:spPr>
          <a:xfrm>
            <a:off x="4066375" y="1778275"/>
            <a:ext cx="446400" cy="2052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147" name="Shape 2147"/>
          <p:cNvPicPr preferRelativeResize="0"/>
          <p:nvPr/>
        </p:nvPicPr>
        <p:blipFill>
          <a:blip r:embed="rId4">
            <a:alphaModFix/>
          </a:blip>
          <a:stretch>
            <a:fillRect/>
          </a:stretch>
        </p:blipFill>
        <p:spPr>
          <a:xfrm>
            <a:off x="254375" y="3570500"/>
            <a:ext cx="5736823" cy="2744900"/>
          </a:xfrm>
          <a:prstGeom prst="rect">
            <a:avLst/>
          </a:prstGeom>
          <a:noFill/>
          <a:ln>
            <a:noFill/>
          </a:ln>
        </p:spPr>
      </p:pic>
      <p:cxnSp>
        <p:nvCxnSpPr>
          <p:cNvPr id="2148" name="Shape 2148"/>
          <p:cNvCxnSpPr>
            <a:endCxn id="2149" idx="0"/>
          </p:cNvCxnSpPr>
          <p:nvPr/>
        </p:nvCxnSpPr>
        <p:spPr>
          <a:xfrm flipH="1">
            <a:off x="3132126" y="3150124"/>
            <a:ext cx="3300" cy="704700"/>
          </a:xfrm>
          <a:prstGeom prst="straightConnector1">
            <a:avLst/>
          </a:prstGeom>
          <a:noFill/>
          <a:ln cap="flat" cmpd="sng" w="28575">
            <a:solidFill>
              <a:srgbClr val="000000"/>
            </a:solidFill>
            <a:prstDash val="solid"/>
            <a:round/>
            <a:headEnd len="lg" w="lg" type="none"/>
            <a:tailEnd len="lg" w="lg" type="triangle"/>
          </a:ln>
        </p:spPr>
      </p:cxnSp>
      <p:sp>
        <p:nvSpPr>
          <p:cNvPr id="2150" name="Shape 2150"/>
          <p:cNvSpPr/>
          <p:nvPr/>
        </p:nvSpPr>
        <p:spPr>
          <a:xfrm>
            <a:off x="3046025" y="4403625"/>
            <a:ext cx="931200" cy="3894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cxnSp>
        <p:nvCxnSpPr>
          <p:cNvPr id="2155" name="Shape 2155"/>
          <p:cNvCxnSpPr/>
          <p:nvPr/>
        </p:nvCxnSpPr>
        <p:spPr>
          <a:xfrm>
            <a:off x="13109894" y="2544013"/>
            <a:ext cx="787500" cy="0"/>
          </a:xfrm>
          <a:prstGeom prst="straightConnector1">
            <a:avLst/>
          </a:prstGeom>
          <a:noFill/>
          <a:ln cap="flat" cmpd="sng" w="28575">
            <a:solidFill>
              <a:srgbClr val="000000"/>
            </a:solidFill>
            <a:prstDash val="solid"/>
            <a:round/>
            <a:headEnd len="lg" w="lg" type="none"/>
            <a:tailEnd len="lg" w="lg" type="triangle"/>
          </a:ln>
        </p:spPr>
      </p:cxnSp>
      <p:sp>
        <p:nvSpPr>
          <p:cNvPr id="2156" name="Shape 2156"/>
          <p:cNvSpPr txBox="1"/>
          <p:nvPr/>
        </p:nvSpPr>
        <p:spPr>
          <a:xfrm>
            <a:off x="14406050" y="1336375"/>
            <a:ext cx="1667400" cy="12663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3</a:t>
            </a:r>
          </a:p>
          <a:p>
            <a:pPr lvl="0" rtl="0" algn="ctr">
              <a:spcBef>
                <a:spcPts val="0"/>
              </a:spcBef>
              <a:buNone/>
            </a:pPr>
            <a:r>
              <a:rPr b="1" lang="en" sz="3000"/>
              <a:t>Web</a:t>
            </a:r>
          </a:p>
          <a:p>
            <a:pPr lvl="0" rtl="0">
              <a:spcBef>
                <a:spcPts val="0"/>
              </a:spcBef>
              <a:buNone/>
            </a:pPr>
            <a:r>
              <a:t/>
            </a:r>
            <a:endParaRPr sz="3000"/>
          </a:p>
        </p:txBody>
      </p:sp>
      <p:sp>
        <p:nvSpPr>
          <p:cNvPr id="2157" name="Shape 2157"/>
          <p:cNvSpPr txBox="1"/>
          <p:nvPr/>
        </p:nvSpPr>
        <p:spPr>
          <a:xfrm>
            <a:off x="12211525" y="584125"/>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Timer starts automatically</a:t>
            </a:r>
          </a:p>
        </p:txBody>
      </p:sp>
      <p:sp>
        <p:nvSpPr>
          <p:cNvPr id="2158" name="Shape 2158"/>
          <p:cNvSpPr txBox="1"/>
          <p:nvPr/>
        </p:nvSpPr>
        <p:spPr>
          <a:xfrm>
            <a:off x="13813675" y="584125"/>
            <a:ext cx="23445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buttons to navigate</a:t>
            </a:r>
          </a:p>
        </p:txBody>
      </p:sp>
      <p:sp>
        <p:nvSpPr>
          <p:cNvPr id="2159" name="Shape 2159"/>
          <p:cNvSpPr txBox="1"/>
          <p:nvPr/>
        </p:nvSpPr>
        <p:spPr>
          <a:xfrm>
            <a:off x="12875453" y="205995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 on page</a:t>
            </a:r>
          </a:p>
          <a:p>
            <a:pPr lvl="0" rtl="0">
              <a:spcBef>
                <a:spcPts val="0"/>
              </a:spcBef>
              <a:buNone/>
            </a:pPr>
            <a:r>
              <a:t/>
            </a:r>
            <a:endParaRPr>
              <a:highlight>
                <a:srgbClr val="FFFFFF"/>
              </a:highlight>
            </a:endParaRPr>
          </a:p>
        </p:txBody>
      </p:sp>
      <p:sp>
        <p:nvSpPr>
          <p:cNvPr id="2160" name="Shape 2160"/>
          <p:cNvSpPr txBox="1"/>
          <p:nvPr/>
        </p:nvSpPr>
        <p:spPr>
          <a:xfrm>
            <a:off x="6256200" y="3944075"/>
            <a:ext cx="2450100" cy="9891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highlight>
                  <a:srgbClr val="FFFFFF"/>
                </a:highlight>
              </a:rPr>
              <a:t>Main Calendar should display schedule self-care activity now</a:t>
            </a:r>
          </a:p>
        </p:txBody>
      </p:sp>
      <p:cxnSp>
        <p:nvCxnSpPr>
          <p:cNvPr id="2161" name="Shape 2161"/>
          <p:cNvCxnSpPr/>
          <p:nvPr/>
        </p:nvCxnSpPr>
        <p:spPr>
          <a:xfrm flipH="1">
            <a:off x="13063625" y="2715500"/>
            <a:ext cx="752700" cy="13200"/>
          </a:xfrm>
          <a:prstGeom prst="straightConnector1">
            <a:avLst/>
          </a:prstGeom>
          <a:noFill/>
          <a:ln cap="flat" cmpd="sng" w="28575">
            <a:solidFill>
              <a:srgbClr val="000000"/>
            </a:solidFill>
            <a:prstDash val="solid"/>
            <a:round/>
            <a:headEnd len="lg" w="lg" type="none"/>
            <a:tailEnd len="lg" w="lg" type="triangle"/>
          </a:ln>
        </p:spPr>
      </p:cxnSp>
      <p:sp>
        <p:nvSpPr>
          <p:cNvPr id="2162" name="Shape 2162"/>
          <p:cNvSpPr txBox="1"/>
          <p:nvPr/>
        </p:nvSpPr>
        <p:spPr>
          <a:xfrm>
            <a:off x="12786653" y="2837500"/>
            <a:ext cx="1530600" cy="312600"/>
          </a:xfrm>
          <a:prstGeom prst="rect">
            <a:avLst/>
          </a:prstGeom>
          <a:noFill/>
          <a:ln>
            <a:noFill/>
          </a:ln>
        </p:spPr>
        <p:txBody>
          <a:bodyPr anchorCtr="0" anchor="t" bIns="91425" lIns="91425" rIns="91425" wrap="square" tIns="91425">
            <a:noAutofit/>
          </a:bodyPr>
          <a:lstStyle/>
          <a:p>
            <a:pPr lvl="0" rtl="0">
              <a:spcBef>
                <a:spcPts val="0"/>
              </a:spcBef>
              <a:buNone/>
            </a:pPr>
            <a:r>
              <a:rPr lang="en">
                <a:highlight>
                  <a:srgbClr val="FFFFFF"/>
                </a:highlight>
              </a:rPr>
              <a:t>Clicks on restart</a:t>
            </a:r>
          </a:p>
        </p:txBody>
      </p:sp>
      <p:sp>
        <p:nvSpPr>
          <p:cNvPr id="2163" name="Shape 2163"/>
          <p:cNvSpPr txBox="1"/>
          <p:nvPr/>
        </p:nvSpPr>
        <p:spPr>
          <a:xfrm>
            <a:off x="6256200" y="6192575"/>
            <a:ext cx="2808300" cy="6654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t>TASK 3: Web</a:t>
            </a:r>
          </a:p>
          <a:p>
            <a:pPr lvl="0" rtl="0">
              <a:spcBef>
                <a:spcPts val="0"/>
              </a:spcBef>
              <a:buNone/>
            </a:pPr>
            <a:r>
              <a:t/>
            </a:r>
            <a:endParaRPr sz="3000"/>
          </a:p>
        </p:txBody>
      </p:sp>
      <p:pic>
        <p:nvPicPr>
          <p:cNvPr id="2164" name="Shape 2164"/>
          <p:cNvPicPr preferRelativeResize="0"/>
          <p:nvPr/>
        </p:nvPicPr>
        <p:blipFill>
          <a:blip r:embed="rId3">
            <a:alphaModFix/>
          </a:blip>
          <a:stretch>
            <a:fillRect/>
          </a:stretch>
        </p:blipFill>
        <p:spPr>
          <a:xfrm>
            <a:off x="395150" y="180825"/>
            <a:ext cx="5552435" cy="2656675"/>
          </a:xfrm>
          <a:prstGeom prst="rect">
            <a:avLst/>
          </a:prstGeom>
          <a:noFill/>
          <a:ln>
            <a:noFill/>
          </a:ln>
        </p:spPr>
      </p:pic>
      <p:pic>
        <p:nvPicPr>
          <p:cNvPr id="2165" name="Shape 2165"/>
          <p:cNvPicPr preferRelativeResize="0"/>
          <p:nvPr/>
        </p:nvPicPr>
        <p:blipFill>
          <a:blip r:embed="rId4">
            <a:alphaModFix/>
          </a:blip>
          <a:stretch>
            <a:fillRect/>
          </a:stretch>
        </p:blipFill>
        <p:spPr>
          <a:xfrm>
            <a:off x="395150" y="3744700"/>
            <a:ext cx="5552424" cy="2799650"/>
          </a:xfrm>
          <a:prstGeom prst="rect">
            <a:avLst/>
          </a:prstGeom>
          <a:noFill/>
          <a:ln>
            <a:noFill/>
          </a:ln>
        </p:spPr>
      </p:pic>
      <p:cxnSp>
        <p:nvCxnSpPr>
          <p:cNvPr id="2166" name="Shape 2166"/>
          <p:cNvCxnSpPr/>
          <p:nvPr/>
        </p:nvCxnSpPr>
        <p:spPr>
          <a:xfrm flipH="1">
            <a:off x="2920400" y="2968900"/>
            <a:ext cx="41100" cy="775800"/>
          </a:xfrm>
          <a:prstGeom prst="straightConnector1">
            <a:avLst/>
          </a:prstGeom>
          <a:noFill/>
          <a:ln cap="flat" cmpd="sng" w="28575">
            <a:solidFill>
              <a:srgbClr val="000000"/>
            </a:solidFill>
            <a:prstDash val="solid"/>
            <a:round/>
            <a:headEnd len="lg" w="lg" type="none"/>
            <a:tailEnd len="lg" w="lg" type="triangle"/>
          </a:ln>
        </p:spPr>
      </p:cxnSp>
      <p:sp>
        <p:nvSpPr>
          <p:cNvPr id="2167" name="Shape 2167"/>
          <p:cNvSpPr txBox="1"/>
          <p:nvPr/>
        </p:nvSpPr>
        <p:spPr>
          <a:xfrm>
            <a:off x="6336050" y="1389640"/>
            <a:ext cx="2102700" cy="665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800">
                <a:highlight>
                  <a:srgbClr val="FFFFFF"/>
                </a:highlight>
              </a:rPr>
              <a:t>Click self-care calendar</a:t>
            </a:r>
          </a:p>
        </p:txBody>
      </p:sp>
      <p:sp>
        <p:nvSpPr>
          <p:cNvPr id="2168" name="Shape 2168"/>
          <p:cNvSpPr/>
          <p:nvPr/>
        </p:nvSpPr>
        <p:spPr>
          <a:xfrm>
            <a:off x="637375" y="771250"/>
            <a:ext cx="522600" cy="1977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69" name="Shape 2169"/>
          <p:cNvSpPr/>
          <p:nvPr/>
        </p:nvSpPr>
        <p:spPr>
          <a:xfrm>
            <a:off x="3148000" y="4620575"/>
            <a:ext cx="787500" cy="3126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Shape 1831"/>
          <p:cNvSpPr txBox="1"/>
          <p:nvPr>
            <p:ph idx="1" type="body"/>
          </p:nvPr>
        </p:nvSpPr>
        <p:spPr>
          <a:xfrm>
            <a:off x="1131750" y="1750400"/>
            <a:ext cx="6880500" cy="4665000"/>
          </a:xfrm>
          <a:prstGeom prst="rect">
            <a:avLst/>
          </a:prstGeom>
        </p:spPr>
        <p:txBody>
          <a:bodyPr anchorCtr="0" anchor="t" bIns="91425" lIns="91425" rIns="91425" wrap="square" tIns="91425">
            <a:noAutofit/>
          </a:bodyPr>
          <a:lstStyle/>
          <a:p>
            <a:pPr lvl="0" rtl="0" algn="ctr">
              <a:spcBef>
                <a:spcPts val="0"/>
              </a:spcBef>
              <a:buNone/>
            </a:pPr>
            <a:r>
              <a:rPr b="1" lang="en" sz="3000"/>
              <a:t>“Productivity’s Best Friend”</a:t>
            </a:r>
          </a:p>
          <a:p>
            <a:pPr lvl="0" rtl="0">
              <a:spcBef>
                <a:spcPts val="0"/>
              </a:spcBef>
              <a:buNone/>
            </a:pPr>
            <a:r>
              <a:t/>
            </a:r>
            <a:endParaRPr b="1" sz="1800"/>
          </a:p>
          <a:p>
            <a:pPr lvl="0" rtl="0">
              <a:spcBef>
                <a:spcPts val="0"/>
              </a:spcBef>
              <a:buNone/>
            </a:pPr>
            <a:r>
              <a:rPr b="1" lang="en" sz="2400"/>
              <a:t>Problem: </a:t>
            </a:r>
            <a:r>
              <a:rPr lang="en" sz="2400"/>
              <a:t>People often have a difficult time completing tasks because of </a:t>
            </a:r>
            <a:r>
              <a:rPr b="1" lang="en" sz="2400">
                <a:solidFill>
                  <a:srgbClr val="0000FF"/>
                </a:solidFill>
              </a:rPr>
              <a:t>distractions</a:t>
            </a:r>
            <a:r>
              <a:rPr lang="en" sz="2400"/>
              <a:t>, poor </a:t>
            </a:r>
            <a:r>
              <a:rPr b="1" lang="en" sz="2400">
                <a:solidFill>
                  <a:srgbClr val="0000FF"/>
                </a:solidFill>
              </a:rPr>
              <a:t>time management</a:t>
            </a:r>
            <a:r>
              <a:rPr lang="en" sz="2400"/>
              <a:t>, and/or unhealthy </a:t>
            </a:r>
            <a:r>
              <a:rPr b="1" lang="en" sz="2400">
                <a:solidFill>
                  <a:srgbClr val="0000FF"/>
                </a:solidFill>
              </a:rPr>
              <a:t>work-life balance</a:t>
            </a:r>
            <a:r>
              <a:rPr lang="en" sz="2400"/>
              <a:t>.</a:t>
            </a:r>
          </a:p>
          <a:p>
            <a:pPr lvl="0" rtl="0">
              <a:spcBef>
                <a:spcPts val="0"/>
              </a:spcBef>
              <a:buNone/>
            </a:pPr>
            <a:r>
              <a:t/>
            </a:r>
            <a:endParaRPr b="1" sz="1800"/>
          </a:p>
          <a:p>
            <a:pPr lvl="0" rtl="0">
              <a:spcBef>
                <a:spcPts val="0"/>
              </a:spcBef>
              <a:buNone/>
            </a:pPr>
            <a:r>
              <a:rPr b="1" lang="en" sz="2400"/>
              <a:t>Solution: </a:t>
            </a:r>
            <a:r>
              <a:rPr lang="en" sz="2400"/>
              <a:t>We aim to increase productivity by effectively eliminating distractions and keeping people on track in a fun and engaging way.</a:t>
            </a:r>
          </a:p>
        </p:txBody>
      </p:sp>
      <p:sp>
        <p:nvSpPr>
          <p:cNvPr id="1832" name="Shape 1832"/>
          <p:cNvSpPr txBox="1"/>
          <p:nvPr>
            <p:ph type="title"/>
          </p:nvPr>
        </p:nvSpPr>
        <p:spPr>
          <a:xfrm>
            <a:off x="1131750" y="830700"/>
            <a:ext cx="6880500" cy="777000"/>
          </a:xfrm>
          <a:prstGeom prst="rect">
            <a:avLst/>
          </a:prstGeom>
        </p:spPr>
        <p:txBody>
          <a:bodyPr anchorCtr="0" anchor="b" bIns="91425" lIns="91425" rIns="91425" wrap="square" tIns="91425">
            <a:noAutofit/>
          </a:bodyPr>
          <a:lstStyle/>
          <a:p>
            <a:pPr lvl="0" rtl="0">
              <a:spcBef>
                <a:spcPts val="0"/>
              </a:spcBef>
              <a:buNone/>
            </a:pPr>
            <a:r>
              <a:rPr lang="en" sz="7200"/>
              <a:t>Petivity</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55D4B"/>
        </a:solidFill>
      </p:bgPr>
    </p:bg>
    <p:spTree>
      <p:nvGrpSpPr>
        <p:cNvPr id="2173" name="Shape 2173"/>
        <p:cNvGrpSpPr/>
        <p:nvPr/>
      </p:nvGrpSpPr>
      <p:grpSpPr>
        <a:xfrm>
          <a:off x="0" y="0"/>
          <a:ext cx="0" cy="0"/>
          <a:chOff x="0" y="0"/>
          <a:chExt cx="0" cy="0"/>
        </a:xfrm>
      </p:grpSpPr>
      <p:sp>
        <p:nvSpPr>
          <p:cNvPr id="2174" name="Shape 2174"/>
          <p:cNvSpPr txBox="1"/>
          <p:nvPr>
            <p:ph type="ctrTitle"/>
          </p:nvPr>
        </p:nvSpPr>
        <p:spPr>
          <a:xfrm>
            <a:off x="1557900" y="2193800"/>
            <a:ext cx="6028200" cy="1546500"/>
          </a:xfrm>
          <a:prstGeom prst="rect">
            <a:avLst/>
          </a:prstGeom>
        </p:spPr>
        <p:txBody>
          <a:bodyPr anchorCtr="0" anchor="b" bIns="91425" lIns="91425" rIns="91425" wrap="square" tIns="91425">
            <a:noAutofit/>
          </a:bodyPr>
          <a:lstStyle/>
          <a:p>
            <a:pPr lvl="0" rtl="0">
              <a:spcBef>
                <a:spcPts val="0"/>
              </a:spcBef>
              <a:buNone/>
            </a:pPr>
            <a:r>
              <a:rPr lang="en"/>
              <a:t>4</a:t>
            </a:r>
            <a:r>
              <a:rPr lang="en"/>
              <a:t>.</a:t>
            </a:r>
          </a:p>
          <a:p>
            <a:pPr lvl="0" rtl="0">
              <a:spcBef>
                <a:spcPts val="0"/>
              </a:spcBef>
              <a:buNone/>
            </a:pPr>
            <a:r>
              <a:rPr lang="en"/>
              <a:t>Prototype overview</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8" name="Shape 2178"/>
        <p:cNvGrpSpPr/>
        <p:nvPr/>
      </p:nvGrpSpPr>
      <p:grpSpPr>
        <a:xfrm>
          <a:off x="0" y="0"/>
          <a:ext cx="0" cy="0"/>
          <a:chOff x="0" y="0"/>
          <a:chExt cx="0" cy="0"/>
        </a:xfrm>
      </p:grpSpPr>
      <p:sp>
        <p:nvSpPr>
          <p:cNvPr id="2179" name="Shape 2179"/>
          <p:cNvSpPr txBox="1"/>
          <p:nvPr>
            <p:ph type="title"/>
          </p:nvPr>
        </p:nvSpPr>
        <p:spPr>
          <a:xfrm>
            <a:off x="979050" y="130900"/>
            <a:ext cx="6880500" cy="777000"/>
          </a:xfrm>
          <a:prstGeom prst="rect">
            <a:avLst/>
          </a:prstGeom>
        </p:spPr>
        <p:txBody>
          <a:bodyPr anchorCtr="0" anchor="b" bIns="91425" lIns="91425" rIns="91425" wrap="square" tIns="91425">
            <a:noAutofit/>
          </a:bodyPr>
          <a:lstStyle/>
          <a:p>
            <a:pPr lvl="0">
              <a:spcBef>
                <a:spcPts val="0"/>
              </a:spcBef>
              <a:buNone/>
            </a:pPr>
            <a:r>
              <a:rPr lang="en" sz="4800"/>
              <a:t>PROTOTYPING TOOLS</a:t>
            </a:r>
          </a:p>
        </p:txBody>
      </p:sp>
      <p:sp>
        <p:nvSpPr>
          <p:cNvPr id="2180" name="Shape 2180"/>
          <p:cNvSpPr txBox="1"/>
          <p:nvPr>
            <p:ph idx="1" type="body"/>
          </p:nvPr>
        </p:nvSpPr>
        <p:spPr>
          <a:xfrm>
            <a:off x="902725" y="907900"/>
            <a:ext cx="7673100" cy="4665000"/>
          </a:xfrm>
          <a:prstGeom prst="rect">
            <a:avLst/>
          </a:prstGeom>
        </p:spPr>
        <p:txBody>
          <a:bodyPr anchorCtr="0" anchor="t" bIns="91425" lIns="91425" rIns="91425" wrap="square" tIns="91425">
            <a:noAutofit/>
          </a:bodyPr>
          <a:lstStyle/>
          <a:p>
            <a:pPr lvl="0">
              <a:spcBef>
                <a:spcPts val="0"/>
              </a:spcBef>
              <a:buNone/>
            </a:pPr>
            <a:r>
              <a:rPr lang="en" sz="2400"/>
              <a:t>We used:</a:t>
            </a:r>
          </a:p>
          <a:p>
            <a:pPr indent="-381000" lvl="0" marL="457200" rtl="0">
              <a:spcBef>
                <a:spcPts val="0"/>
              </a:spcBef>
              <a:spcAft>
                <a:spcPts val="0"/>
              </a:spcAft>
              <a:buSzPts val="2400"/>
              <a:buChar char="✖"/>
            </a:pPr>
            <a:r>
              <a:rPr lang="en" sz="2400"/>
              <a:t>Photoshop</a:t>
            </a:r>
          </a:p>
          <a:p>
            <a:pPr indent="-381000" lvl="0" marL="457200">
              <a:spcBef>
                <a:spcPts val="0"/>
              </a:spcBef>
              <a:buSzPts val="2400"/>
              <a:buChar char="✖"/>
            </a:pPr>
            <a:r>
              <a:rPr lang="en" sz="2400"/>
              <a:t>Marvel</a:t>
            </a:r>
          </a:p>
          <a:p>
            <a:pPr lvl="0">
              <a:spcBef>
                <a:spcPts val="0"/>
              </a:spcBef>
              <a:buNone/>
            </a:pPr>
            <a:r>
              <a:t/>
            </a:r>
            <a:endParaRPr sz="2400"/>
          </a:p>
          <a:p>
            <a:pPr lvl="0">
              <a:spcBef>
                <a:spcPts val="0"/>
              </a:spcBef>
              <a:buNone/>
            </a:pPr>
            <a:r>
              <a:rPr lang="en" sz="2400"/>
              <a:t>How the Tools Helped:</a:t>
            </a:r>
          </a:p>
          <a:p>
            <a:pPr indent="-381000" lvl="0" marL="457200" rtl="0">
              <a:spcBef>
                <a:spcPts val="0"/>
              </a:spcBef>
              <a:spcAft>
                <a:spcPts val="0"/>
              </a:spcAft>
              <a:buSzPts val="2400"/>
              <a:buChar char="✖"/>
            </a:pPr>
            <a:r>
              <a:rPr lang="en" sz="2400"/>
              <a:t>Helped create the visuals for the prototype</a:t>
            </a:r>
          </a:p>
          <a:p>
            <a:pPr indent="-381000" lvl="0" marL="457200" rtl="0">
              <a:spcBef>
                <a:spcPts val="0"/>
              </a:spcBef>
              <a:buSzPts val="2400"/>
              <a:buChar char="✖"/>
            </a:pPr>
            <a:r>
              <a:rPr lang="en" sz="2400"/>
              <a:t>Helped mimic how the user would interact with the tool - used as emulator for Android and laptop/desktop view</a:t>
            </a:r>
            <a:br>
              <a:rPr lang="en" sz="2400"/>
            </a:br>
          </a:p>
          <a:p>
            <a:pPr lvl="0">
              <a:spcBef>
                <a:spcPts val="0"/>
              </a:spcBef>
              <a:buNone/>
            </a:pPr>
            <a:r>
              <a:rPr lang="en" sz="2400"/>
              <a:t>How the Tools Didn’t Help: </a:t>
            </a:r>
          </a:p>
          <a:p>
            <a:pPr indent="-381000" lvl="0" marL="457200" rtl="0">
              <a:spcBef>
                <a:spcPts val="0"/>
              </a:spcBef>
              <a:spcAft>
                <a:spcPts val="0"/>
              </a:spcAft>
              <a:buSzPts val="2400"/>
              <a:buChar char="✖"/>
            </a:pPr>
            <a:r>
              <a:rPr lang="en" sz="2400"/>
              <a:t>Could not create the full breadth of options</a:t>
            </a:r>
          </a:p>
          <a:p>
            <a:pPr indent="-381000" lvl="0" marL="457200" rtl="0">
              <a:spcBef>
                <a:spcPts val="0"/>
              </a:spcBef>
              <a:spcAft>
                <a:spcPts val="0"/>
              </a:spcAft>
              <a:buSzPts val="2400"/>
              <a:buChar char="✖"/>
            </a:pPr>
            <a:r>
              <a:rPr lang="en" sz="2400"/>
              <a:t>Could not do actions like swipe/scroll</a:t>
            </a:r>
          </a:p>
          <a:p>
            <a:pPr indent="-381000" lvl="0" marL="457200">
              <a:spcBef>
                <a:spcPts val="0"/>
              </a:spcBef>
              <a:buSzPts val="2400"/>
              <a:buChar char="✖"/>
            </a:pPr>
            <a:r>
              <a:rPr lang="en" sz="2400"/>
              <a:t>Could not use actually user-typed input</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Shape 2185"/>
          <p:cNvSpPr txBox="1"/>
          <p:nvPr>
            <p:ph idx="1" type="body"/>
          </p:nvPr>
        </p:nvSpPr>
        <p:spPr>
          <a:xfrm>
            <a:off x="968800" y="2289225"/>
            <a:ext cx="7176300" cy="3804000"/>
          </a:xfrm>
          <a:prstGeom prst="rect">
            <a:avLst/>
          </a:prstGeom>
        </p:spPr>
        <p:txBody>
          <a:bodyPr anchorCtr="0" anchor="t" bIns="91425" lIns="91425" rIns="91425" wrap="square" tIns="91425">
            <a:noAutofit/>
          </a:bodyPr>
          <a:lstStyle/>
          <a:p>
            <a:pPr indent="-355600" lvl="0" marL="457200">
              <a:spcBef>
                <a:spcPts val="0"/>
              </a:spcBef>
              <a:spcAft>
                <a:spcPts val="0"/>
              </a:spcAft>
              <a:buClr>
                <a:schemeClr val="dk1"/>
              </a:buClr>
              <a:buSzPts val="2000"/>
              <a:buChar char="✖"/>
            </a:pPr>
            <a:r>
              <a:rPr lang="en" sz="2000">
                <a:solidFill>
                  <a:schemeClr val="dk1"/>
                </a:solidFill>
              </a:rPr>
              <a:t>We turned all interactions into click interactions for both web and mobile to simplify interactions and implementation in Marvel</a:t>
            </a:r>
          </a:p>
          <a:p>
            <a:pPr indent="-355600" lvl="0" marL="457200" rtl="0">
              <a:spcBef>
                <a:spcPts val="0"/>
              </a:spcBef>
              <a:spcAft>
                <a:spcPts val="0"/>
              </a:spcAft>
              <a:buClr>
                <a:schemeClr val="dk1"/>
              </a:buClr>
              <a:buSzPts val="2000"/>
              <a:buChar char="✖"/>
            </a:pPr>
            <a:r>
              <a:rPr lang="en" sz="2000">
                <a:solidFill>
                  <a:schemeClr val="dk1"/>
                </a:solidFill>
              </a:rPr>
              <a:t>To simplify and focus on our main task flows, we did not include:</a:t>
            </a:r>
          </a:p>
          <a:p>
            <a:pPr indent="-355600" lvl="1" marL="914400" rtl="0">
              <a:spcBef>
                <a:spcPts val="0"/>
              </a:spcBef>
              <a:spcAft>
                <a:spcPts val="0"/>
              </a:spcAft>
              <a:buClr>
                <a:schemeClr val="dk1"/>
              </a:buClr>
              <a:buSzPts val="2000"/>
              <a:buChar char="○"/>
            </a:pPr>
            <a:r>
              <a:rPr lang="en" sz="2000">
                <a:solidFill>
                  <a:schemeClr val="dk1"/>
                </a:solidFill>
              </a:rPr>
              <a:t>In Mobile: Pages for personalizing the pet, pet store, profile, settings, link account to social media, inventory, accounts, etc. </a:t>
            </a:r>
          </a:p>
          <a:p>
            <a:pPr indent="-355600" lvl="1" marL="914400" rtl="0">
              <a:spcBef>
                <a:spcPts val="0"/>
              </a:spcBef>
              <a:buClr>
                <a:schemeClr val="dk1"/>
              </a:buClr>
              <a:buSzPts val="2000"/>
              <a:buChar char="○"/>
            </a:pPr>
            <a:r>
              <a:rPr lang="en" sz="2000">
                <a:solidFill>
                  <a:schemeClr val="dk1"/>
                </a:solidFill>
              </a:rPr>
              <a:t>In Web: the ability to toggle the calendar view scope, additional ways of input, animations and more interactiveness with pet, etc.</a:t>
            </a:r>
          </a:p>
          <a:p>
            <a:pPr lvl="0">
              <a:spcBef>
                <a:spcPts val="0"/>
              </a:spcBef>
              <a:buNone/>
            </a:pPr>
            <a:r>
              <a:t/>
            </a:r>
            <a:endParaRPr sz="2000"/>
          </a:p>
          <a:p>
            <a:pPr lvl="0">
              <a:spcBef>
                <a:spcPts val="0"/>
              </a:spcBef>
              <a:buNone/>
            </a:pPr>
            <a:r>
              <a:t/>
            </a:r>
            <a:endParaRPr/>
          </a:p>
        </p:txBody>
      </p:sp>
      <p:sp>
        <p:nvSpPr>
          <p:cNvPr id="2186" name="Shape 2186"/>
          <p:cNvSpPr txBox="1"/>
          <p:nvPr/>
        </p:nvSpPr>
        <p:spPr>
          <a:xfrm>
            <a:off x="968800" y="242200"/>
            <a:ext cx="7495500" cy="930600"/>
          </a:xfrm>
          <a:prstGeom prst="rect">
            <a:avLst/>
          </a:prstGeom>
          <a:noFill/>
          <a:ln>
            <a:noFill/>
          </a:ln>
        </p:spPr>
        <p:txBody>
          <a:bodyPr anchorCtr="0" anchor="t" bIns="91425" lIns="91425" rIns="91425" wrap="square" tIns="91425">
            <a:noAutofit/>
          </a:bodyPr>
          <a:lstStyle/>
          <a:p>
            <a:pPr lvl="0" rtl="0" algn="ctr">
              <a:spcBef>
                <a:spcPts val="600"/>
              </a:spcBef>
              <a:buClr>
                <a:schemeClr val="dk1"/>
              </a:buClr>
              <a:buSzPts val="1100"/>
              <a:buFont typeface="Arial"/>
              <a:buNone/>
            </a:pPr>
            <a:r>
              <a:rPr b="1" lang="en" sz="4800">
                <a:solidFill>
                  <a:srgbClr val="F55D4B"/>
                </a:solidFill>
                <a:latin typeface="Amatic SC"/>
                <a:ea typeface="Amatic SC"/>
                <a:cs typeface="Amatic SC"/>
                <a:sym typeface="Amatic SC"/>
              </a:rPr>
              <a:t>Limitations/trade offs of the current prototype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Shape 2191"/>
          <p:cNvSpPr txBox="1"/>
          <p:nvPr>
            <p:ph type="title"/>
          </p:nvPr>
        </p:nvSpPr>
        <p:spPr>
          <a:xfrm>
            <a:off x="1131750" y="433400"/>
            <a:ext cx="6880500" cy="1174200"/>
          </a:xfrm>
          <a:prstGeom prst="rect">
            <a:avLst/>
          </a:prstGeom>
        </p:spPr>
        <p:txBody>
          <a:bodyPr anchorCtr="0" anchor="b" bIns="91425" lIns="91425" rIns="91425" wrap="square" tIns="91425">
            <a:noAutofit/>
          </a:bodyPr>
          <a:lstStyle/>
          <a:p>
            <a:pPr lvl="0" rtl="0">
              <a:spcBef>
                <a:spcPts val="0"/>
              </a:spcBef>
              <a:buNone/>
            </a:pPr>
            <a:r>
              <a:rPr lang="en" sz="4800"/>
              <a:t>Wizard of Oz Techniques</a:t>
            </a:r>
          </a:p>
          <a:p>
            <a:pPr lvl="0" rtl="0" algn="l">
              <a:spcBef>
                <a:spcPts val="600"/>
              </a:spcBef>
              <a:buClr>
                <a:schemeClr val="dk1"/>
              </a:buClr>
              <a:buSzPts val="1100"/>
              <a:buFont typeface="Arial"/>
              <a:buNone/>
            </a:pPr>
            <a:r>
              <a:t/>
            </a:r>
            <a:endParaRPr b="0" sz="2600">
              <a:solidFill>
                <a:srgbClr val="2C3E50"/>
              </a:solidFill>
              <a:latin typeface="Merriweather"/>
              <a:ea typeface="Merriweather"/>
              <a:cs typeface="Merriweather"/>
              <a:sym typeface="Merriweather"/>
            </a:endParaRPr>
          </a:p>
        </p:txBody>
      </p:sp>
      <p:sp>
        <p:nvSpPr>
          <p:cNvPr id="2192" name="Shape 2192"/>
          <p:cNvSpPr txBox="1"/>
          <p:nvPr>
            <p:ph idx="1" type="body"/>
          </p:nvPr>
        </p:nvSpPr>
        <p:spPr>
          <a:xfrm>
            <a:off x="1131750" y="1300225"/>
            <a:ext cx="6880500" cy="5115300"/>
          </a:xfrm>
          <a:prstGeom prst="rect">
            <a:avLst/>
          </a:prstGeom>
        </p:spPr>
        <p:txBody>
          <a:bodyPr anchorCtr="0" anchor="t" bIns="91425" lIns="91425" rIns="91425" wrap="square" tIns="91425">
            <a:noAutofit/>
          </a:bodyPr>
          <a:lstStyle/>
          <a:p>
            <a:pPr lvl="0">
              <a:spcBef>
                <a:spcPts val="0"/>
              </a:spcBef>
              <a:buNone/>
            </a:pPr>
            <a:r>
              <a:rPr lang="en" sz="1800"/>
              <a:t>On Mobile:</a:t>
            </a:r>
          </a:p>
          <a:p>
            <a:pPr indent="-342900" lvl="0" marL="457200" rtl="0">
              <a:lnSpc>
                <a:spcPct val="115000"/>
              </a:lnSpc>
              <a:spcBef>
                <a:spcPts val="0"/>
              </a:spcBef>
              <a:buClr>
                <a:schemeClr val="dk1"/>
              </a:buClr>
              <a:buSzPts val="1800"/>
              <a:buChar char="●"/>
            </a:pPr>
            <a:r>
              <a:rPr lang="en" sz="1800">
                <a:solidFill>
                  <a:schemeClr val="dk1"/>
                </a:solidFill>
              </a:rPr>
              <a:t>The time changing  as if time was passing for the block time when blocking was activated</a:t>
            </a:r>
          </a:p>
          <a:p>
            <a:pPr lvl="0" rtl="0">
              <a:lnSpc>
                <a:spcPct val="115000"/>
              </a:lnSpc>
              <a:spcBef>
                <a:spcPts val="0"/>
              </a:spcBef>
              <a:buNone/>
            </a:pPr>
            <a:r>
              <a:t/>
            </a:r>
            <a:endParaRPr sz="1800">
              <a:solidFill>
                <a:schemeClr val="dk1"/>
              </a:solidFill>
            </a:endParaRPr>
          </a:p>
          <a:p>
            <a:pPr lvl="0" rtl="0">
              <a:lnSpc>
                <a:spcPct val="115000"/>
              </a:lnSpc>
              <a:spcBef>
                <a:spcPts val="0"/>
              </a:spcBef>
              <a:buNone/>
            </a:pPr>
            <a:r>
              <a:rPr lang="en" sz="1800">
                <a:solidFill>
                  <a:schemeClr val="dk1"/>
                </a:solidFill>
              </a:rPr>
              <a:t>On Web:</a:t>
            </a:r>
          </a:p>
          <a:p>
            <a:pPr indent="-342900" lvl="0" marL="457200" rtl="0">
              <a:lnSpc>
                <a:spcPct val="115000"/>
              </a:lnSpc>
              <a:spcBef>
                <a:spcPts val="0"/>
              </a:spcBef>
              <a:buClr>
                <a:schemeClr val="dk1"/>
              </a:buClr>
              <a:buSzPts val="1800"/>
              <a:buChar char="●"/>
            </a:pPr>
            <a:r>
              <a:rPr lang="en" sz="1800">
                <a:solidFill>
                  <a:schemeClr val="dk1"/>
                </a:solidFill>
              </a:rPr>
              <a:t>Self-care suggestions automatically appear once self-care calendar is chosen. It is simulating the fact that self-care suggestions would be optimized with AI based on time available, interests, past selections, etc. to offer the 3 optimal selections for user. </a:t>
            </a:r>
          </a:p>
          <a:p>
            <a:pPr indent="-342900" lvl="0" marL="457200" rtl="0">
              <a:lnSpc>
                <a:spcPct val="115000"/>
              </a:lnSpc>
              <a:spcBef>
                <a:spcPts val="0"/>
              </a:spcBef>
              <a:buClr>
                <a:schemeClr val="dk1"/>
              </a:buClr>
              <a:buSzPts val="1800"/>
              <a:buChar char="●"/>
            </a:pPr>
            <a:r>
              <a:rPr lang="en" sz="1800">
                <a:solidFill>
                  <a:schemeClr val="dk1"/>
                </a:solidFill>
              </a:rPr>
              <a:t>After clicking start blocking, user is automatically brought to the blocked social media site to see what the site would look like. Then, user clicks to get out. In real world, the user would be shown the blocked page only after navigating to the site normally.</a:t>
            </a:r>
          </a:p>
          <a:p>
            <a:pPr lvl="0" rtl="0">
              <a:lnSpc>
                <a:spcPct val="115000"/>
              </a:lnSpc>
              <a:spcBef>
                <a:spcPts val="0"/>
              </a:spcBef>
              <a:buNone/>
            </a:pPr>
            <a:r>
              <a:t/>
            </a:r>
            <a:endParaRPr sz="1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6" name="Shape 2196"/>
        <p:cNvGrpSpPr/>
        <p:nvPr/>
      </p:nvGrpSpPr>
      <p:grpSpPr>
        <a:xfrm>
          <a:off x="0" y="0"/>
          <a:ext cx="0" cy="0"/>
          <a:chOff x="0" y="0"/>
          <a:chExt cx="0" cy="0"/>
        </a:xfrm>
      </p:grpSpPr>
      <p:sp>
        <p:nvSpPr>
          <p:cNvPr id="2197" name="Shape 2197"/>
          <p:cNvSpPr txBox="1"/>
          <p:nvPr>
            <p:ph idx="1" type="body"/>
          </p:nvPr>
        </p:nvSpPr>
        <p:spPr>
          <a:xfrm>
            <a:off x="1029775" y="1351200"/>
            <a:ext cx="6880500" cy="51663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ts val="1100"/>
              <a:buFont typeface="Arial"/>
              <a:buNone/>
            </a:pPr>
            <a:r>
              <a:rPr lang="en" sz="1800">
                <a:solidFill>
                  <a:schemeClr val="dk1"/>
                </a:solidFill>
              </a:rPr>
              <a:t>On mobile, we hard-coded:</a:t>
            </a:r>
          </a:p>
          <a:p>
            <a:pPr indent="-342900" lvl="0" marL="457200" rtl="0">
              <a:lnSpc>
                <a:spcPct val="115000"/>
              </a:lnSpc>
              <a:spcBef>
                <a:spcPts val="0"/>
              </a:spcBef>
              <a:buClr>
                <a:schemeClr val="dk1"/>
              </a:buClr>
              <a:buSzPts val="1800"/>
              <a:buChar char="●"/>
            </a:pPr>
            <a:r>
              <a:rPr lang="en" sz="1800">
                <a:solidFill>
                  <a:schemeClr val="dk1"/>
                </a:solidFill>
              </a:rPr>
              <a:t>Textual content for the usual profile during sign-up and login</a:t>
            </a:r>
          </a:p>
          <a:p>
            <a:pPr indent="-342900" lvl="0" marL="457200" rtl="0">
              <a:lnSpc>
                <a:spcPct val="115000"/>
              </a:lnSpc>
              <a:spcBef>
                <a:spcPts val="0"/>
              </a:spcBef>
              <a:buClr>
                <a:schemeClr val="dk1"/>
              </a:buClr>
              <a:buSzPts val="1800"/>
              <a:buChar char="●"/>
            </a:pPr>
            <a:r>
              <a:rPr lang="en" sz="1800">
                <a:solidFill>
                  <a:schemeClr val="dk1"/>
                </a:solidFill>
              </a:rPr>
              <a:t>The food quantity/type icon since the amount would be what is accumulated in the web account</a:t>
            </a:r>
          </a:p>
          <a:p>
            <a:pPr lvl="0" rtl="0">
              <a:lnSpc>
                <a:spcPct val="115000"/>
              </a:lnSpc>
              <a:spcBef>
                <a:spcPts val="0"/>
              </a:spcBef>
              <a:buClr>
                <a:schemeClr val="dk1"/>
              </a:buClr>
              <a:buSzPts val="1100"/>
              <a:buFont typeface="Arial"/>
              <a:buNone/>
            </a:pPr>
            <a:r>
              <a:t/>
            </a:r>
            <a:endParaRPr sz="1800">
              <a:solidFill>
                <a:schemeClr val="dk1"/>
              </a:solidFill>
            </a:endParaRPr>
          </a:p>
          <a:p>
            <a:pPr lvl="0" rtl="0">
              <a:lnSpc>
                <a:spcPct val="115000"/>
              </a:lnSpc>
              <a:spcBef>
                <a:spcPts val="0"/>
              </a:spcBef>
              <a:buClr>
                <a:schemeClr val="dk1"/>
              </a:buClr>
              <a:buSzPts val="1100"/>
              <a:buFont typeface="Arial"/>
              <a:buNone/>
            </a:pPr>
            <a:r>
              <a:rPr lang="en" sz="1800">
                <a:solidFill>
                  <a:schemeClr val="dk1"/>
                </a:solidFill>
              </a:rPr>
              <a:t>On web, we hard-coded:</a:t>
            </a:r>
          </a:p>
          <a:p>
            <a:pPr indent="-342900" lvl="0" marL="457200" rtl="0">
              <a:lnSpc>
                <a:spcPct val="115000"/>
              </a:lnSpc>
              <a:spcBef>
                <a:spcPts val="0"/>
              </a:spcBef>
              <a:buClr>
                <a:schemeClr val="dk1"/>
              </a:buClr>
              <a:buSzPts val="1800"/>
              <a:buChar char="●"/>
            </a:pPr>
            <a:r>
              <a:rPr lang="en" sz="1800">
                <a:solidFill>
                  <a:schemeClr val="dk1"/>
                </a:solidFill>
              </a:rPr>
              <a:t>Textual content for the pop-up boxes and any input field</a:t>
            </a:r>
          </a:p>
          <a:p>
            <a:pPr lvl="0" rtl="0">
              <a:lnSpc>
                <a:spcPct val="115000"/>
              </a:lnSpc>
              <a:spcBef>
                <a:spcPts val="0"/>
              </a:spcBef>
              <a:buNone/>
            </a:pPr>
            <a:r>
              <a:t/>
            </a:r>
            <a:endParaRPr sz="1800">
              <a:solidFill>
                <a:schemeClr val="dk1"/>
              </a:solidFill>
            </a:endParaRPr>
          </a:p>
          <a:p>
            <a:pPr lvl="0" rtl="0">
              <a:lnSpc>
                <a:spcPct val="115000"/>
              </a:lnSpc>
              <a:spcBef>
                <a:spcPts val="0"/>
              </a:spcBef>
              <a:buNone/>
            </a:pPr>
            <a:r>
              <a:rPr lang="en" sz="1800">
                <a:solidFill>
                  <a:schemeClr val="dk1"/>
                </a:solidFill>
              </a:rPr>
              <a:t>Why required? - Since it’s not possible/too complicated to track user text input for prototype in Marvel, we resorted to hard-coding. Furthermore, we hard-coded the amount of food items because that would normally sync with user account and since we have a fictional user, there’s no actual account to sync.</a:t>
            </a:r>
          </a:p>
          <a:p>
            <a:pPr lvl="0" rtl="0">
              <a:lnSpc>
                <a:spcPct val="115000"/>
              </a:lnSpc>
              <a:spcBef>
                <a:spcPts val="0"/>
              </a:spcBef>
              <a:buNone/>
            </a:pPr>
            <a:r>
              <a:t/>
            </a:r>
            <a:endParaRPr sz="1500">
              <a:solidFill>
                <a:schemeClr val="dk1"/>
              </a:solidFill>
            </a:endParaRPr>
          </a:p>
          <a:p>
            <a:pPr lvl="0">
              <a:spcBef>
                <a:spcPts val="0"/>
              </a:spcBef>
              <a:buClr>
                <a:schemeClr val="dk1"/>
              </a:buClr>
              <a:buSzPts val="1100"/>
              <a:buFont typeface="Arial"/>
              <a:buNone/>
            </a:pPr>
            <a:r>
              <a:t/>
            </a:r>
            <a:endParaRPr sz="1500"/>
          </a:p>
        </p:txBody>
      </p:sp>
      <p:sp>
        <p:nvSpPr>
          <p:cNvPr id="2198" name="Shape 2198"/>
          <p:cNvSpPr txBox="1"/>
          <p:nvPr/>
        </p:nvSpPr>
        <p:spPr>
          <a:xfrm>
            <a:off x="868950" y="89225"/>
            <a:ext cx="7406100" cy="994200"/>
          </a:xfrm>
          <a:prstGeom prst="rect">
            <a:avLst/>
          </a:prstGeom>
          <a:noFill/>
          <a:ln>
            <a:noFill/>
          </a:ln>
        </p:spPr>
        <p:txBody>
          <a:bodyPr anchorCtr="0" anchor="t" bIns="91425" lIns="91425" rIns="91425" wrap="square" tIns="91425">
            <a:noAutofit/>
          </a:bodyPr>
          <a:lstStyle/>
          <a:p>
            <a:pPr lvl="0" rtl="0" algn="ctr">
              <a:spcBef>
                <a:spcPts val="600"/>
              </a:spcBef>
              <a:buClr>
                <a:schemeClr val="dk1"/>
              </a:buClr>
              <a:buSzPts val="1100"/>
              <a:buFont typeface="Arial"/>
              <a:buNone/>
            </a:pPr>
            <a:r>
              <a:rPr b="1" lang="en" sz="4800">
                <a:solidFill>
                  <a:srgbClr val="F55D4B"/>
                </a:solidFill>
                <a:latin typeface="Amatic SC"/>
                <a:ea typeface="Amatic SC"/>
                <a:cs typeface="Amatic SC"/>
                <a:sym typeface="Amatic SC"/>
              </a:rPr>
              <a:t>Hard-coded Features and Why Required:</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2" name="Shape 2202"/>
        <p:cNvGrpSpPr/>
        <p:nvPr/>
      </p:nvGrpSpPr>
      <p:grpSpPr>
        <a:xfrm>
          <a:off x="0" y="0"/>
          <a:ext cx="0" cy="0"/>
          <a:chOff x="0" y="0"/>
          <a:chExt cx="0" cy="0"/>
        </a:xfrm>
      </p:grpSpPr>
      <p:sp>
        <p:nvSpPr>
          <p:cNvPr id="2203" name="Shape 2203"/>
          <p:cNvSpPr txBox="1"/>
          <p:nvPr>
            <p:ph type="title"/>
          </p:nvPr>
        </p:nvSpPr>
        <p:spPr>
          <a:xfrm>
            <a:off x="1280550" y="988975"/>
            <a:ext cx="6582900" cy="2205000"/>
          </a:xfrm>
          <a:prstGeom prst="rect">
            <a:avLst/>
          </a:prstGeom>
        </p:spPr>
        <p:txBody>
          <a:bodyPr anchorCtr="0" anchor="ctr" bIns="91425" lIns="91425" rIns="91425" wrap="square" tIns="91425">
            <a:noAutofit/>
          </a:bodyPr>
          <a:lstStyle/>
          <a:p>
            <a:pPr lvl="0">
              <a:spcBef>
                <a:spcPts val="0"/>
              </a:spcBef>
              <a:buNone/>
            </a:pPr>
            <a:r>
              <a:rPr lang="en" sz="6000">
                <a:solidFill>
                  <a:srgbClr val="FFFFFF"/>
                </a:solidFill>
              </a:rPr>
              <a:t>Thank You!</a:t>
            </a:r>
          </a:p>
          <a:p>
            <a:pPr lvl="0" rtl="0">
              <a:spcBef>
                <a:spcPts val="0"/>
              </a:spcBef>
              <a:buNone/>
            </a:pPr>
            <a:r>
              <a:rPr lang="en" sz="6000">
                <a:solidFill>
                  <a:srgbClr val="FFFFFF"/>
                </a:solidFill>
              </a:rPr>
              <a:t>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Shape 1837"/>
          <p:cNvSpPr/>
          <p:nvPr/>
        </p:nvSpPr>
        <p:spPr>
          <a:xfrm>
            <a:off x="276300" y="154175"/>
            <a:ext cx="8591400" cy="6405900"/>
          </a:xfrm>
          <a:prstGeom prst="rect">
            <a:avLst/>
          </a:prstGeom>
          <a:noFill/>
          <a:ln cap="flat" cmpd="sng" w="76200">
            <a:solidFill>
              <a:srgbClr val="F55D4B"/>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838" name="Shape 1838"/>
          <p:cNvSpPr txBox="1"/>
          <p:nvPr>
            <p:ph type="title"/>
          </p:nvPr>
        </p:nvSpPr>
        <p:spPr>
          <a:xfrm>
            <a:off x="186900" y="300725"/>
            <a:ext cx="8770200" cy="47454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7200">
                <a:solidFill>
                  <a:schemeClr val="dk1"/>
                </a:solidFill>
              </a:rPr>
              <a:t>tasks</a:t>
            </a:r>
          </a:p>
        </p:txBody>
      </p:sp>
      <p:sp>
        <p:nvSpPr>
          <p:cNvPr id="1839" name="Shape 1839"/>
          <p:cNvSpPr/>
          <p:nvPr/>
        </p:nvSpPr>
        <p:spPr>
          <a:xfrm>
            <a:off x="3925730" y="3840998"/>
            <a:ext cx="1114426" cy="1337354"/>
          </a:xfrm>
          <a:custGeom>
            <a:pathLst>
              <a:path extrusionOk="0" h="18981" w="15817">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2C3E5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3" name="Shape 1843"/>
        <p:cNvGrpSpPr/>
        <p:nvPr/>
      </p:nvGrpSpPr>
      <p:grpSpPr>
        <a:xfrm>
          <a:off x="0" y="0"/>
          <a:ext cx="0" cy="0"/>
          <a:chOff x="0" y="0"/>
          <a:chExt cx="0" cy="0"/>
        </a:xfrm>
      </p:grpSpPr>
      <p:sp>
        <p:nvSpPr>
          <p:cNvPr id="1844" name="Shape 1844"/>
          <p:cNvSpPr txBox="1"/>
          <p:nvPr/>
        </p:nvSpPr>
        <p:spPr>
          <a:xfrm>
            <a:off x="1074075" y="280450"/>
            <a:ext cx="7271700" cy="61143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t/>
            </a:r>
            <a:endParaRPr b="1" sz="3600">
              <a:solidFill>
                <a:srgbClr val="F55D4B"/>
              </a:solidFill>
              <a:latin typeface="Amatic SC"/>
              <a:ea typeface="Amatic SC"/>
              <a:cs typeface="Amatic SC"/>
              <a:sym typeface="Amatic SC"/>
            </a:endParaRPr>
          </a:p>
          <a:p>
            <a:pPr lvl="0" rtl="0">
              <a:lnSpc>
                <a:spcPct val="115000"/>
              </a:lnSpc>
              <a:spcBef>
                <a:spcPts val="0"/>
              </a:spcBef>
              <a:buClr>
                <a:schemeClr val="dk1"/>
              </a:buClr>
              <a:buSzPts val="1100"/>
              <a:buFont typeface="Arial"/>
              <a:buNone/>
            </a:pPr>
            <a:r>
              <a:rPr b="1" lang="en" sz="4800">
                <a:solidFill>
                  <a:srgbClr val="F55D4B"/>
                </a:solidFill>
                <a:latin typeface="Amatic SC"/>
                <a:ea typeface="Amatic SC"/>
                <a:cs typeface="Amatic SC"/>
                <a:sym typeface="Amatic SC"/>
              </a:rPr>
              <a:t>Web:</a:t>
            </a:r>
          </a:p>
          <a:p>
            <a:pPr lvl="0" rtl="0">
              <a:lnSpc>
                <a:spcPct val="115000"/>
              </a:lnSpc>
              <a:spcBef>
                <a:spcPts val="0"/>
              </a:spcBef>
              <a:buNone/>
            </a:pPr>
            <a:r>
              <a:rPr lang="en" sz="1800">
                <a:solidFill>
                  <a:schemeClr val="dk1"/>
                </a:solidFill>
                <a:latin typeface="Merriweather"/>
                <a:ea typeface="Merriweather"/>
                <a:cs typeface="Merriweather"/>
                <a:sym typeface="Merriweather"/>
              </a:rPr>
              <a:t>Task 1 (Simple): Look through the to-do list and complete one of the tasks. Now that you’ve completed a task, add the task “Laundry” (which should be completed within 2 days) to your to-do list.</a:t>
            </a:r>
          </a:p>
          <a:p>
            <a:pPr lvl="0" rtl="0">
              <a:lnSpc>
                <a:spcPct val="115000"/>
              </a:lnSpc>
              <a:spcBef>
                <a:spcPts val="0"/>
              </a:spcBef>
              <a:buNone/>
            </a:pPr>
            <a:r>
              <a:t/>
            </a:r>
            <a:endParaRPr sz="1800">
              <a:solidFill>
                <a:schemeClr val="dk1"/>
              </a:solidFill>
              <a:latin typeface="Merriweather"/>
              <a:ea typeface="Merriweather"/>
              <a:cs typeface="Merriweather"/>
              <a:sym typeface="Merriweather"/>
            </a:endParaRPr>
          </a:p>
          <a:p>
            <a:pPr lvl="0" rtl="0">
              <a:lnSpc>
                <a:spcPct val="115000"/>
              </a:lnSpc>
              <a:spcBef>
                <a:spcPts val="0"/>
              </a:spcBef>
              <a:buNone/>
            </a:pPr>
            <a:r>
              <a:rPr lang="en" sz="1800">
                <a:solidFill>
                  <a:schemeClr val="dk1"/>
                </a:solidFill>
                <a:latin typeface="Merriweather"/>
                <a:ea typeface="Merriweather"/>
                <a:cs typeface="Merriweather"/>
                <a:sym typeface="Merriweather"/>
              </a:rPr>
              <a:t>Task 2 (Complex): Schedule blocking time for Sunday at 2:30PM. Enable buzzfeed to be blocked and add Tumblr to your list of blocked websites. Start blocking to see blocking effect.</a:t>
            </a:r>
          </a:p>
          <a:p>
            <a:pPr lvl="0" rtl="0">
              <a:lnSpc>
                <a:spcPct val="115000"/>
              </a:lnSpc>
              <a:spcBef>
                <a:spcPts val="0"/>
              </a:spcBef>
              <a:buNone/>
            </a:pPr>
            <a:r>
              <a:t/>
            </a:r>
            <a:endParaRPr sz="1800">
              <a:solidFill>
                <a:schemeClr val="dk1"/>
              </a:solidFill>
              <a:latin typeface="Merriweather"/>
              <a:ea typeface="Merriweather"/>
              <a:cs typeface="Merriweather"/>
              <a:sym typeface="Merriweather"/>
            </a:endParaRPr>
          </a:p>
          <a:p>
            <a:pPr lvl="0" rtl="0">
              <a:lnSpc>
                <a:spcPct val="115000"/>
              </a:lnSpc>
              <a:spcBef>
                <a:spcPts val="0"/>
              </a:spcBef>
              <a:buNone/>
            </a:pPr>
            <a:r>
              <a:rPr lang="en" sz="1800">
                <a:solidFill>
                  <a:schemeClr val="dk1"/>
                </a:solidFill>
                <a:latin typeface="Merriweather"/>
                <a:ea typeface="Merriweather"/>
                <a:cs typeface="Merriweather"/>
                <a:sym typeface="Merriweather"/>
              </a:rPr>
              <a:t>Task 3 (Medium): Schedule one of Petivity’s self-care activity suggestions on the calendar.</a:t>
            </a:r>
          </a:p>
          <a:p>
            <a:pPr lvl="0" rtl="0">
              <a:lnSpc>
                <a:spcPct val="115000"/>
              </a:lnSpc>
              <a:spcBef>
                <a:spcPts val="0"/>
              </a:spcBef>
              <a:buNone/>
            </a:pPr>
            <a:r>
              <a:rPr b="1" lang="en" sz="3600">
                <a:solidFill>
                  <a:srgbClr val="F55D4B"/>
                </a:solidFill>
                <a:latin typeface="Amatic SC"/>
                <a:ea typeface="Amatic SC"/>
                <a:cs typeface="Amatic SC"/>
                <a:sym typeface="Amatic SC"/>
              </a:rPr>
              <a:t>Mobile:</a:t>
            </a:r>
          </a:p>
          <a:p>
            <a:pPr lvl="0" rtl="0">
              <a:lnSpc>
                <a:spcPct val="115000"/>
              </a:lnSpc>
              <a:spcBef>
                <a:spcPts val="0"/>
              </a:spcBef>
              <a:buNone/>
            </a:pPr>
            <a:r>
              <a:rPr lang="en" sz="1800">
                <a:solidFill>
                  <a:schemeClr val="dk1"/>
                </a:solidFill>
                <a:latin typeface="Merriweather"/>
                <a:ea typeface="Merriweather"/>
                <a:cs typeface="Merriweather"/>
                <a:sym typeface="Merriweather"/>
              </a:rPr>
              <a:t>Also addresses Task 2: begin blocking timer to start and end “Forest” app-like blocking mechanism, then interact with pet.</a:t>
            </a:r>
          </a:p>
          <a:p>
            <a:pPr lvl="0" rtl="0">
              <a:lnSpc>
                <a:spcPct val="115000"/>
              </a:lnSpc>
              <a:spcBef>
                <a:spcPts val="0"/>
              </a:spcBef>
              <a:buClr>
                <a:schemeClr val="dk1"/>
              </a:buClr>
              <a:buSzPts val="1100"/>
              <a:buFont typeface="Arial"/>
              <a:buNone/>
            </a:pPr>
            <a:r>
              <a:t/>
            </a:r>
            <a:endParaRPr b="1" sz="4800">
              <a:solidFill>
                <a:srgbClr val="F55D4B"/>
              </a:solidFill>
              <a:latin typeface="Amatic SC"/>
              <a:ea typeface="Amatic SC"/>
              <a:cs typeface="Amatic SC"/>
              <a:sym typeface="Amatic SC"/>
            </a:endParaRPr>
          </a:p>
          <a:p>
            <a:pPr lvl="0" rtl="0">
              <a:spcBef>
                <a:spcPts val="0"/>
              </a:spcBef>
              <a:buNone/>
            </a:pPr>
            <a:r>
              <a:t/>
            </a:r>
            <a:endParaRPr>
              <a:solidFill>
                <a:schemeClr val="dk1"/>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Shape 1849"/>
          <p:cNvSpPr txBox="1"/>
          <p:nvPr/>
        </p:nvSpPr>
        <p:spPr>
          <a:xfrm>
            <a:off x="1074075" y="358325"/>
            <a:ext cx="7271700" cy="57672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b="1" lang="en" sz="4800">
                <a:solidFill>
                  <a:srgbClr val="F55D4B"/>
                </a:solidFill>
                <a:latin typeface="Amatic SC"/>
                <a:ea typeface="Amatic SC"/>
                <a:cs typeface="Amatic SC"/>
                <a:sym typeface="Amatic SC"/>
              </a:rPr>
              <a:t>Cha</a:t>
            </a:r>
            <a:r>
              <a:rPr b="1" lang="en" sz="4800">
                <a:solidFill>
                  <a:srgbClr val="F55D4B"/>
                </a:solidFill>
                <a:latin typeface="Amatic SC"/>
                <a:ea typeface="Amatic SC"/>
                <a:cs typeface="Amatic SC"/>
                <a:sym typeface="Amatic SC"/>
              </a:rPr>
              <a:t>nges:</a:t>
            </a:r>
          </a:p>
          <a:p>
            <a:pPr lvl="0" rtl="0" algn="ctr">
              <a:lnSpc>
                <a:spcPct val="115000"/>
              </a:lnSpc>
              <a:spcBef>
                <a:spcPts val="0"/>
              </a:spcBef>
              <a:buNone/>
            </a:pPr>
            <a:r>
              <a:t/>
            </a:r>
            <a:endParaRPr b="1" sz="1800">
              <a:solidFill>
                <a:srgbClr val="F55D4B"/>
              </a:solidFill>
              <a:latin typeface="Amatic SC"/>
              <a:ea typeface="Amatic SC"/>
              <a:cs typeface="Amatic SC"/>
              <a:sym typeface="Amatic SC"/>
            </a:endParaRPr>
          </a:p>
          <a:p>
            <a:pPr indent="-342900" lvl="0" marL="457200" rtl="0">
              <a:lnSpc>
                <a:spcPct val="115000"/>
              </a:lnSpc>
              <a:spcBef>
                <a:spcPts val="0"/>
              </a:spcBef>
              <a:buClr>
                <a:schemeClr val="dk1"/>
              </a:buClr>
              <a:buSzPts val="1800"/>
              <a:buFont typeface="Merriweather"/>
              <a:buChar char="●"/>
            </a:pPr>
            <a:r>
              <a:rPr lang="en" sz="1800">
                <a:solidFill>
                  <a:schemeClr val="dk1"/>
                </a:solidFill>
                <a:latin typeface="Merriweather"/>
                <a:ea typeface="Merriweather"/>
                <a:cs typeface="Merriweather"/>
                <a:sym typeface="Merriweather"/>
              </a:rPr>
              <a:t>For task 1, we revised the task so the user adds the same task as the one they checked off to the list so all of our Marvel screens will be consistent and reusable.</a:t>
            </a:r>
          </a:p>
          <a:p>
            <a:pPr lvl="0" rtl="0">
              <a:lnSpc>
                <a:spcPct val="115000"/>
              </a:lnSpc>
              <a:spcBef>
                <a:spcPts val="0"/>
              </a:spcBef>
              <a:buNone/>
            </a:pPr>
            <a:r>
              <a:t/>
            </a:r>
            <a:endParaRPr sz="1800">
              <a:solidFill>
                <a:schemeClr val="dk1"/>
              </a:solidFill>
              <a:latin typeface="Merriweather"/>
              <a:ea typeface="Merriweather"/>
              <a:cs typeface="Merriweather"/>
              <a:sym typeface="Merriweather"/>
            </a:endParaRPr>
          </a:p>
          <a:p>
            <a:pPr indent="-342900" lvl="0" marL="457200" rtl="0">
              <a:lnSpc>
                <a:spcPct val="115000"/>
              </a:lnSpc>
              <a:spcBef>
                <a:spcPts val="0"/>
              </a:spcBef>
              <a:buClr>
                <a:schemeClr val="dk1"/>
              </a:buClr>
              <a:buSzPts val="1800"/>
              <a:buFont typeface="Merriweather"/>
              <a:buChar char="●"/>
            </a:pPr>
            <a:r>
              <a:rPr lang="en" sz="1800">
                <a:solidFill>
                  <a:schemeClr val="dk1"/>
                </a:solidFill>
                <a:latin typeface="Merriweather"/>
                <a:ea typeface="Merriweather"/>
                <a:cs typeface="Merriweather"/>
                <a:sym typeface="Merriweather"/>
              </a:rPr>
              <a:t>For task 2, we revised the wording because we no longer have two buttons for  hard or soft block but one that blocks everything. Since we figured out the task flow for the scheduled block times calendar, we incorporated it in task 2.</a:t>
            </a:r>
          </a:p>
          <a:p>
            <a:pPr lvl="0" rtl="0">
              <a:spcBef>
                <a:spcPts val="0"/>
              </a:spcBef>
              <a:buNone/>
            </a:pPr>
            <a:r>
              <a:t/>
            </a:r>
            <a:endParaRPr>
              <a:solidFill>
                <a:schemeClr val="dk1"/>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853" name="Shape 1853"/>
        <p:cNvGrpSpPr/>
        <p:nvPr/>
      </p:nvGrpSpPr>
      <p:grpSpPr>
        <a:xfrm>
          <a:off x="0" y="0"/>
          <a:ext cx="0" cy="0"/>
          <a:chOff x="0" y="0"/>
          <a:chExt cx="0" cy="0"/>
        </a:xfrm>
      </p:grpSpPr>
      <p:sp>
        <p:nvSpPr>
          <p:cNvPr id="1854" name="Shape 1854"/>
          <p:cNvSpPr txBox="1"/>
          <p:nvPr>
            <p:ph type="ctrTitle"/>
          </p:nvPr>
        </p:nvSpPr>
        <p:spPr>
          <a:xfrm>
            <a:off x="1557900" y="2193800"/>
            <a:ext cx="6028200" cy="1546500"/>
          </a:xfrm>
          <a:prstGeom prst="rect">
            <a:avLst/>
          </a:prstGeom>
        </p:spPr>
        <p:txBody>
          <a:bodyPr anchorCtr="0" anchor="b" bIns="91425" lIns="91425" rIns="91425" wrap="square" tIns="91425">
            <a:noAutofit/>
          </a:bodyPr>
          <a:lstStyle/>
          <a:p>
            <a:pPr lvl="0" rtl="0">
              <a:spcBef>
                <a:spcPts val="0"/>
              </a:spcBef>
              <a:buNone/>
            </a:pPr>
            <a:r>
              <a:rPr lang="en"/>
              <a:t>3</a:t>
            </a:r>
            <a:r>
              <a:rPr lang="en"/>
              <a:t>.</a:t>
            </a:r>
          </a:p>
          <a:p>
            <a:pPr lvl="0" rtl="0">
              <a:spcBef>
                <a:spcPts val="0"/>
              </a:spcBef>
              <a:buNone/>
            </a:pPr>
            <a:r>
              <a:rPr lang="en"/>
              <a:t>Revised interface design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5A5A6"/>
        </a:solidFill>
      </p:bgPr>
    </p:bg>
    <p:spTree>
      <p:nvGrpSpPr>
        <p:cNvPr id="1858" name="Shape 1858"/>
        <p:cNvGrpSpPr/>
        <p:nvPr/>
      </p:nvGrpSpPr>
      <p:grpSpPr>
        <a:xfrm>
          <a:off x="0" y="0"/>
          <a:ext cx="0" cy="0"/>
          <a:chOff x="0" y="0"/>
          <a:chExt cx="0" cy="0"/>
        </a:xfrm>
      </p:grpSpPr>
      <p:sp>
        <p:nvSpPr>
          <p:cNvPr id="1859" name="Shape 1859"/>
          <p:cNvSpPr txBox="1"/>
          <p:nvPr>
            <p:ph type="ctrTitle"/>
          </p:nvPr>
        </p:nvSpPr>
        <p:spPr>
          <a:xfrm>
            <a:off x="1557900" y="2193800"/>
            <a:ext cx="6028200" cy="1546500"/>
          </a:xfrm>
          <a:prstGeom prst="rect">
            <a:avLst/>
          </a:prstGeom>
        </p:spPr>
        <p:txBody>
          <a:bodyPr anchorCtr="0" anchor="b" bIns="91425" lIns="91425" rIns="91425" wrap="square" tIns="91425">
            <a:noAutofit/>
          </a:bodyPr>
          <a:lstStyle/>
          <a:p>
            <a:pPr lvl="0" rtl="0">
              <a:spcBef>
                <a:spcPts val="0"/>
              </a:spcBef>
              <a:buNone/>
            </a:pPr>
            <a:r>
              <a:rPr lang="en"/>
              <a:t>3. A</a:t>
            </a:r>
          </a:p>
          <a:p>
            <a:pPr lvl="0" rtl="0">
              <a:spcBef>
                <a:spcPts val="0"/>
              </a:spcBef>
              <a:buNone/>
            </a:pPr>
            <a:r>
              <a:rPr lang="en"/>
              <a:t>Major changes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haniel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